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2" r:id="rId1"/>
  </p:sldMasterIdLst>
  <p:notesMasterIdLst>
    <p:notesMasterId r:id="rId2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Lst>
  <p:sldSz cx="9144000" cy="5143500" type="screen16x9"/>
  <p:notesSz cx="6858000" cy="9144000"/>
  <p:embeddedFontLst>
    <p:embeddedFont>
      <p:font typeface="Amatic SC" panose="020B0604020202020204" charset="-79"/>
      <p:regular r:id="rId26"/>
      <p:bold r:id="rId27"/>
    </p:embeddedFont>
    <p:embeddedFont>
      <p:font typeface="Fira Sans Extra Condensed" panose="020B0604020202020204" charset="0"/>
      <p:regular r:id="rId28"/>
      <p:bold r:id="rId29"/>
      <p:italic r:id="rId30"/>
      <p:boldItalic r:id="rId31"/>
    </p:embeddedFont>
    <p:embeddedFont>
      <p:font typeface="Merriweather" panose="020B0604020202020204" charset="0"/>
      <p:regular r:id="rId32"/>
      <p:bold r:id="rId33"/>
      <p:italic r:id="rId34"/>
      <p:boldItalic r:id="rId35"/>
    </p:embeddedFont>
    <p:embeddedFont>
      <p:font typeface="Muli" panose="020B0604020202020204" charset="0"/>
      <p:regular r:id="rId36"/>
      <p:bold r:id="rId37"/>
      <p:italic r:id="rId38"/>
      <p:boldItalic r:id="rId39"/>
    </p:embeddedFont>
    <p:embeddedFont>
      <p:font typeface="Muli Regular" panose="020B0604020202020204" charset="0"/>
      <p:regular r:id="rId40"/>
      <p:bold r:id="rId41"/>
      <p:italic r:id="rId42"/>
      <p:boldItalic r:id="rId43"/>
    </p:embeddedFont>
    <p:embeddedFont>
      <p:font typeface="Saira ExtraCondensed SemiBold" panose="020B0604020202020204" charset="0"/>
      <p:regular r:id="rId44"/>
      <p:bold r:id="rId4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4" d="100"/>
          <a:sy n="84" d="100"/>
        </p:scale>
        <p:origin x="492" y="3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9" Type="http://schemas.openxmlformats.org/officeDocument/2006/relationships/font" Target="fonts/font14.fntdata"/><Relationship Id="rId21" Type="http://schemas.openxmlformats.org/officeDocument/2006/relationships/slide" Target="slides/slide20.xml"/><Relationship Id="rId34" Type="http://schemas.openxmlformats.org/officeDocument/2006/relationships/font" Target="fonts/font9.fntdata"/><Relationship Id="rId42" Type="http://schemas.openxmlformats.org/officeDocument/2006/relationships/font" Target="fonts/font17.fntdata"/><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4.fntdata"/><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7.fntdata"/><Relationship Id="rId37" Type="http://schemas.openxmlformats.org/officeDocument/2006/relationships/font" Target="fonts/font12.fntdata"/><Relationship Id="rId40" Type="http://schemas.openxmlformats.org/officeDocument/2006/relationships/font" Target="fonts/font15.fntdata"/><Relationship Id="rId45" Type="http://schemas.openxmlformats.org/officeDocument/2006/relationships/font" Target="fonts/font20.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font" Target="fonts/font11.fntdata"/><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4" Type="http://schemas.openxmlformats.org/officeDocument/2006/relationships/font" Target="fonts/font1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 Id="rId43" Type="http://schemas.openxmlformats.org/officeDocument/2006/relationships/font" Target="fonts/font18.fntdata"/><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font" Target="fonts/font8.fntdata"/><Relationship Id="rId38" Type="http://schemas.openxmlformats.org/officeDocument/2006/relationships/font" Target="fonts/font13.fntdata"/><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font" Target="fonts/font16.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33d9a80511_1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33d9a80511_1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Shelby</a:t>
            </a:r>
            <a:endParaRPr/>
          </a:p>
          <a:p>
            <a:pPr marL="0" lvl="0" indent="0" algn="l" rtl="0">
              <a:spcBef>
                <a:spcPts val="0"/>
              </a:spcBef>
              <a:spcAft>
                <a:spcPts val="0"/>
              </a:spcAft>
              <a:buNone/>
            </a:pPr>
            <a:r>
              <a:rPr lang="es"/>
              <a:t>Bring the fruits for people to identify to start the presentation- make it fun!</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7930d03a90_0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 name="Google Shape;241;g7930d03a90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Hannah</a:t>
            </a:r>
            <a:endParaRPr/>
          </a:p>
          <a:p>
            <a:pPr marL="0" lvl="0" indent="0" algn="l" rtl="0">
              <a:spcBef>
                <a:spcPts val="0"/>
              </a:spcBef>
              <a:spcAft>
                <a:spcPts val="0"/>
              </a:spcAft>
              <a:buNone/>
            </a:pPr>
            <a:r>
              <a:rPr lang="es"/>
              <a:t>Here is a sample of our data (400 data points).  No PCA performed here, 100 components in each image, no feature extraction done yet.</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794761e9b6_7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794761e9b6_7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Hannah</a:t>
            </a:r>
            <a:endParaRPr/>
          </a:p>
          <a:p>
            <a:pPr marL="0" lvl="0" indent="0" algn="l" rtl="0">
              <a:spcBef>
                <a:spcPts val="0"/>
              </a:spcBef>
              <a:spcAft>
                <a:spcPts val="0"/>
              </a:spcAft>
              <a:buNone/>
            </a:pPr>
            <a:r>
              <a:rPr lang="es"/>
              <a:t>a visual representation of pca on an image. we see that the image becomes smoother/less components</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930d03a90_5_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930d03a90_5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Hannah</a:t>
            </a:r>
            <a:endParaRPr/>
          </a:p>
          <a:p>
            <a:pPr marL="0" lvl="0" indent="0" algn="l" rtl="0">
              <a:spcBef>
                <a:spcPts val="0"/>
              </a:spcBef>
              <a:spcAft>
                <a:spcPts val="0"/>
              </a:spcAft>
              <a:buNone/>
            </a:pPr>
            <a:r>
              <a:rPr lang="es"/>
              <a:t>we wanted to make sure PCA was a good idea, so we created a scree plot to see if we could significantly reduce the number of dimensions while retaining variance</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7930d03a90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7930d03a9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Hannah</a:t>
            </a:r>
            <a:endParaRPr/>
          </a:p>
          <a:p>
            <a:pPr marL="0" lvl="0" indent="0" algn="l" rtl="0">
              <a:spcBef>
                <a:spcPts val="0"/>
              </a:spcBef>
              <a:spcAft>
                <a:spcPts val="0"/>
              </a:spcAft>
              <a:buNone/>
            </a:pPr>
            <a:r>
              <a:rPr lang="es"/>
              <a:t>We looked at the scree plot to get the optimal number of components (timing/complexity). We used 50 components in our PCA extraction. This is how our sample data now looks.</a:t>
            </a:r>
            <a:endParaRPr/>
          </a:p>
          <a:p>
            <a:pPr marL="0" lvl="0" indent="0" algn="l" rtl="0">
              <a:spcBef>
                <a:spcPts val="0"/>
              </a:spcBef>
              <a:spcAft>
                <a:spcPts val="0"/>
              </a:spcAft>
              <a:buNone/>
            </a:pPr>
            <a:endParaRPr/>
          </a:p>
          <a:p>
            <a:pPr marL="0" lvl="0" indent="0" algn="l" rtl="0">
              <a:spcBef>
                <a:spcPts val="0"/>
              </a:spcBef>
              <a:spcAft>
                <a:spcPts val="0"/>
              </a:spcAft>
              <a:buNone/>
            </a:pPr>
            <a:r>
              <a:rPr lang="es"/>
              <a:t>We wanted to visually see how well our fruits were still grouped together even after feature extraction so we plotted our PCA results on a tsne plot (to visualize multidimensional)</a:t>
            </a:r>
            <a:endParaRPr/>
          </a:p>
          <a:p>
            <a:pPr marL="0" lvl="0" indent="0" algn="l" rtl="0">
              <a:spcBef>
                <a:spcPts val="0"/>
              </a:spcBef>
              <a:spcAft>
                <a:spcPts val="0"/>
              </a:spcAft>
              <a:buNone/>
            </a:pPr>
            <a:r>
              <a:rPr lang="es"/>
              <a:t>embeds high dimensional data for visualization in low dimensional space</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794a9dd279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 name="Google Shape;267;g794a9dd279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Hannah</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794761e9b6_5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794761e9b6_5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Hannah</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56c698b077_0_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56c698b077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Hannah handoff to Puja</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56c698b077_0_1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 name="Google Shape;291;g56c698b077_0_1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Puja</a:t>
            </a:r>
            <a:endParaRPr/>
          </a:p>
          <a:p>
            <a:pPr marL="0" lvl="0" indent="0" algn="l" rtl="0">
              <a:spcBef>
                <a:spcPts val="0"/>
              </a:spcBef>
              <a:spcAft>
                <a:spcPts val="0"/>
              </a:spcAft>
              <a:buNone/>
            </a:pPr>
            <a:r>
              <a:rPr lang="es"/>
              <a:t>Good for low dimension data but we still have 50 dim</a:t>
            </a:r>
            <a:endParaRPr/>
          </a:p>
          <a:p>
            <a:pPr marL="0" lvl="0" indent="0" algn="l" rtl="0">
              <a:spcBef>
                <a:spcPts val="0"/>
              </a:spcBef>
              <a:spcAft>
                <a:spcPts val="0"/>
              </a:spcAft>
              <a:buNone/>
            </a:pPr>
            <a:r>
              <a:rPr lang="es"/>
              <a:t>Accuracy plot run on the validation set to fine tune our params</a:t>
            </a:r>
            <a:endParaRPr/>
          </a:p>
          <a:p>
            <a:pPr marL="0" lvl="0" indent="0" algn="l" rtl="0">
              <a:spcBef>
                <a:spcPts val="0"/>
              </a:spcBef>
              <a:spcAft>
                <a:spcPts val="0"/>
              </a:spcAft>
              <a:buNone/>
            </a:pPr>
            <a:r>
              <a:rPr lang="es"/>
              <a:t>Obvious that it decreases with K, but difference between each seemed to slow down </a:t>
            </a:r>
            <a:endParaRPr/>
          </a:p>
          <a:p>
            <a:pPr marL="0" lvl="0" indent="0" algn="l" rtl="0">
              <a:spcBef>
                <a:spcPts val="0"/>
              </a:spcBef>
              <a:spcAft>
                <a:spcPts val="0"/>
              </a:spcAft>
              <a:buNone/>
            </a:pPr>
            <a:r>
              <a:rPr lang="es"/>
              <a:t>Did not want to overfit so picked k = 11</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794761e9b6_1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 name="Google Shape;304;g794761e9b6_1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Tested on max depth to see how many splits total</a:t>
            </a:r>
            <a:endParaRPr/>
          </a:p>
          <a:p>
            <a:pPr marL="0" lvl="0" indent="0" algn="l" rtl="0">
              <a:spcBef>
                <a:spcPts val="0"/>
              </a:spcBef>
              <a:spcAft>
                <a:spcPts val="0"/>
              </a:spcAft>
              <a:buNone/>
            </a:pPr>
            <a:r>
              <a:rPr lang="es"/>
              <a:t>Accuracy jumped at around 21, and then continued increased accuracy until 31 so picked max depth of 31 (which is still small in comparison to the total number of training data we have)</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g794761e9b6_1_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8" name="Google Shape;318;g794761e9b6_1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Puja</a:t>
            </a:r>
            <a:endParaRPr/>
          </a:p>
          <a:p>
            <a:pPr marL="0" lvl="0" indent="0" algn="l" rtl="0">
              <a:spcBef>
                <a:spcPts val="0"/>
              </a:spcBef>
              <a:spcAft>
                <a:spcPts val="0"/>
              </a:spcAft>
              <a:buNone/>
            </a:pPr>
            <a:r>
              <a:rPr lang="es"/>
              <a:t>Each model uncorrelated so together, more accurate than single decision tree</a:t>
            </a:r>
            <a:endParaRPr/>
          </a:p>
          <a:p>
            <a:pPr marL="0" lvl="0" indent="0" algn="l" rtl="0">
              <a:spcBef>
                <a:spcPts val="0"/>
              </a:spcBef>
              <a:spcAft>
                <a:spcPts val="0"/>
              </a:spcAft>
              <a:buNone/>
            </a:pPr>
            <a:r>
              <a:rPr lang="es"/>
              <a:t>Improved test accuracy compared to decision tree </a:t>
            </a:r>
            <a:endParaRPr/>
          </a:p>
          <a:p>
            <a:pPr marL="0" lvl="0" indent="0" algn="l" rtl="0">
              <a:spcBef>
                <a:spcPts val="0"/>
              </a:spcBef>
              <a:spcAft>
                <a:spcPts val="0"/>
              </a:spcAft>
              <a:buNone/>
            </a:pPr>
            <a:r>
              <a:rPr lang="es"/>
              <a:t>Number of estimators = 100 (built 100 trees) </a:t>
            </a:r>
            <a:endParaRPr/>
          </a:p>
          <a:p>
            <a:pPr marL="0" lvl="0" indent="0" algn="l" rtl="0">
              <a:spcBef>
                <a:spcPts val="0"/>
              </a:spcBef>
              <a:spcAft>
                <a:spcPts val="0"/>
              </a:spcAft>
              <a:buNone/>
            </a:pPr>
            <a:r>
              <a:rPr lang="es"/>
              <a:t>Max depth lower on this than on decision tree (plateaus)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33dddc6b2a_12_97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33dddc6b2a_12_97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794761e9b6_4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794761e9b6_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Trisha</a:t>
            </a:r>
            <a:endParaRPr/>
          </a:p>
          <a:p>
            <a:pPr marL="0" lvl="0" indent="0" algn="l" rtl="0">
              <a:spcBef>
                <a:spcPts val="0"/>
              </a:spcBef>
              <a:spcAft>
                <a:spcPts val="0"/>
              </a:spcAft>
              <a:buNone/>
            </a:pPr>
            <a:r>
              <a:rPr lang="es"/>
              <a:t>So coming into the project, we knew that CNN would perform the best because it’s one of the most popular methods of analyzing images. CNN has input, hidden, and outputs layers, The convolutional layer, has filters that detect different patterns when the images go through them. As the images are sent through deeper layers, the feature detection gets more and more sophisticated. In our model we had 4 con layers, with filter sizes doubling per layer and we use ReLU as the activation function, since its known to train the network faster without much loss on accuracy. For our best model, we ran it with 20 epochs and a batch size of 120. This had a validation accuracy of 99.91% and test accuracy of 98.42%. </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s"/>
              <a:t>CNN is the the most popular method of analyzing images, we used 4 convolutional layers with increasing number of filters. </a:t>
            </a:r>
            <a:endParaRPr/>
          </a:p>
          <a:p>
            <a:pPr marL="0" lvl="0" indent="0" algn="l" rtl="0">
              <a:spcBef>
                <a:spcPts val="0"/>
              </a:spcBef>
              <a:spcAft>
                <a:spcPts val="0"/>
              </a:spcAft>
              <a:buNone/>
            </a:pPr>
            <a:r>
              <a:rPr lang="es"/>
              <a:t>the pattern detection is what makes CNN so useful for image detection and the convolutional layers are what make it distinct from other neural networks and what detects the patterns</a:t>
            </a:r>
            <a:endParaRPr/>
          </a:p>
          <a:p>
            <a:pPr marL="0" lvl="0" indent="0" algn="l" rtl="0">
              <a:spcBef>
                <a:spcPts val="0"/>
              </a:spcBef>
              <a:spcAft>
                <a:spcPts val="0"/>
              </a:spcAft>
              <a:buNone/>
            </a:pPr>
            <a:r>
              <a:rPr lang="es"/>
              <a:t>diff filters within the con layers are what detect the patterns; the deeper the layers, the more sophisticated the filters get</a:t>
            </a:r>
            <a:endParaRPr/>
          </a:p>
          <a:p>
            <a:pPr marL="0" lvl="0" indent="0" algn="l" rtl="0">
              <a:spcBef>
                <a:spcPts val="0"/>
              </a:spcBef>
              <a:spcAft>
                <a:spcPts val="0"/>
              </a:spcAft>
              <a:buNone/>
            </a:pPr>
            <a:r>
              <a:rPr lang="es"/>
              <a:t>after specifying the number of filters and filter size, the image is put through first layer where the pixels are convolved by a filter and the feature map is then sent to the next layer. And with each layers, different features are detected. ReLU, however, is a popular choice because it can train the network faster without any major penalty to generalization accuracy.</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g794761e9b6_6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4" name="Google Shape;344;g794761e9b6_6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Trisha</a:t>
            </a:r>
            <a:endParaRPr/>
          </a:p>
          <a:p>
            <a:pPr marL="0" lvl="0" indent="0" algn="l" rtl="0">
              <a:spcBef>
                <a:spcPts val="0"/>
              </a:spcBef>
              <a:spcAft>
                <a:spcPts val="0"/>
              </a:spcAft>
              <a:buNone/>
            </a:pPr>
            <a:r>
              <a:rPr lang="es"/>
              <a:t>Here is one of results from the model. We ran multiple times and most of the time it predicted all 25 images perfectly or had 1-2 errors. So in this example, it incorrectly identified the cherry thinking its a hazelnut and red potato as beetroot.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g794a9dd279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0" name="Google Shape;350;g794a9dd279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Trisha</a:t>
            </a:r>
            <a:endParaRPr/>
          </a:p>
          <a:p>
            <a:pPr marL="0" lvl="0" indent="0" algn="l" rtl="0">
              <a:spcBef>
                <a:spcPts val="0"/>
              </a:spcBef>
              <a:spcAft>
                <a:spcPts val="0"/>
              </a:spcAft>
              <a:buNone/>
            </a:pPr>
            <a:r>
              <a:rPr lang="es"/>
              <a:t>Transfer learning includes models that have been trained on many images already so our model would be trained on top of that, so accuracy should be higher. </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s"/>
              <a:t>We decided to further our testing with Transfer Learning, specifically VGG16 and Inception V3. We picked VGG16 because it is known to have better results than AlexNet and its 3 fully connected layers control for overfitting and underfitting. The inception-V3 was also run because it should provide better accuracy and shorter run time. </a:t>
            </a:r>
            <a:endParaRPr/>
          </a:p>
          <a:p>
            <a:pPr marL="0" lvl="0" indent="0" algn="l" rtl="0">
              <a:spcBef>
                <a:spcPts val="0"/>
              </a:spcBef>
              <a:spcAft>
                <a:spcPts val="0"/>
              </a:spcAft>
              <a:buNone/>
            </a:pPr>
            <a:endParaRPr/>
          </a:p>
          <a:p>
            <a:pPr marL="0" lvl="0" indent="0" algn="l" rtl="0">
              <a:spcBef>
                <a:spcPts val="0"/>
              </a:spcBef>
              <a:spcAft>
                <a:spcPts val="0"/>
              </a:spcAft>
              <a:buNone/>
            </a:pPr>
            <a:r>
              <a:rPr lang="es"/>
              <a:t>VGG16: 16 weight layers in the network</a:t>
            </a:r>
            <a:endParaRPr/>
          </a:p>
          <a:p>
            <a:pPr marL="0" lvl="0" indent="0" algn="l" rtl="0">
              <a:spcBef>
                <a:spcPts val="0"/>
              </a:spcBef>
              <a:spcAft>
                <a:spcPts val="0"/>
              </a:spcAft>
              <a:buNone/>
            </a:pPr>
            <a:endParaRPr/>
          </a:p>
          <a:p>
            <a:pPr marL="0" lvl="0" indent="0" algn="l" rtl="0">
              <a:spcBef>
                <a:spcPts val="0"/>
              </a:spcBef>
              <a:spcAft>
                <a:spcPts val="0"/>
              </a:spcAft>
              <a:buNone/>
            </a:pPr>
            <a:r>
              <a:rPr lang="es"/>
              <a:t>Inception: factor 5x5 convolutions to two 3x3 convolutions to improve speed</a:t>
            </a:r>
            <a:endParaRPr/>
          </a:p>
          <a:p>
            <a:pPr marL="0" lvl="0" indent="0" algn="l" rtl="0">
              <a:spcBef>
                <a:spcPts val="0"/>
              </a:spcBef>
              <a:spcAft>
                <a:spcPts val="0"/>
              </a:spcAft>
              <a:buNone/>
            </a:pPr>
            <a:endParaRPr/>
          </a:p>
          <a:p>
            <a:pPr marL="0" lvl="0" indent="0" algn="l" rtl="0">
              <a:spcBef>
                <a:spcPts val="0"/>
              </a:spcBef>
              <a:spcAft>
                <a:spcPts val="0"/>
              </a:spcAft>
              <a:buNone/>
            </a:pPr>
            <a:r>
              <a:rPr lang="es"/>
              <a:t>Label smoothing: regularizing component added to loss formula to prevent network from becoming too confident about class</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g56c698b077_0_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9" name="Google Shape;359;g56c698b077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Shelby - incremental PCA, different batch sizes, epoch numbers</a:t>
            </a:r>
            <a:endParaRPr/>
          </a:p>
          <a:p>
            <a:pPr marL="0" lvl="0" indent="0" algn="l" rtl="0">
              <a:spcBef>
                <a:spcPts val="0"/>
              </a:spcBef>
              <a:spcAft>
                <a:spcPts val="0"/>
              </a:spcAft>
              <a:buNone/>
            </a:pPr>
            <a:r>
              <a:rPr lang="es"/>
              <a:t>multiple fruit detection, noisy backgrounds</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56c698b077_0_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56c698b077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I will expand upon this in presenting- provide examples and context, relate to my own experience working in a grocery store</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794a9dd279_1_1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794a9dd279_1_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82,213 total images : 61,488 training : 20,622 test</a:t>
            </a:r>
            <a:endParaRPr/>
          </a:p>
          <a:p>
            <a:pPr marL="0" lvl="0" indent="0" algn="l" rtl="0">
              <a:spcBef>
                <a:spcPts val="0"/>
              </a:spcBef>
              <a:spcAft>
                <a:spcPts val="0"/>
              </a:spcAft>
              <a:buNone/>
            </a:pPr>
            <a:r>
              <a:rPr lang="es"/>
              <a:t>images - 100x100 pixels</a:t>
            </a:r>
            <a:endParaRPr/>
          </a:p>
          <a:p>
            <a:pPr marL="0" lvl="0" indent="0" algn="l" rtl="0">
              <a:spcBef>
                <a:spcPts val="0"/>
              </a:spcBef>
              <a:spcAft>
                <a:spcPts val="0"/>
              </a:spcAft>
              <a:buNone/>
            </a:pPr>
            <a:r>
              <a:rPr lang="es"/>
              <a:t>each fruit has 100-900 images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56c92a5e06_0_49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56c92a5e06_0_4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82,213 total images : 61,488 training : 20,622 test</a:t>
            </a:r>
            <a:endParaRPr/>
          </a:p>
          <a:p>
            <a:pPr marL="0" lvl="0" indent="0" algn="l" rtl="0">
              <a:spcBef>
                <a:spcPts val="0"/>
              </a:spcBef>
              <a:spcAft>
                <a:spcPts val="0"/>
              </a:spcAft>
              <a:buNone/>
            </a:pPr>
            <a:r>
              <a:rPr lang="es"/>
              <a:t>images - 100x100 pixels</a:t>
            </a:r>
            <a:endParaRPr/>
          </a:p>
          <a:p>
            <a:pPr marL="0" lvl="0" indent="0" algn="l" rtl="0">
              <a:spcBef>
                <a:spcPts val="0"/>
              </a:spcBef>
              <a:spcAft>
                <a:spcPts val="0"/>
              </a:spcAft>
              <a:buNone/>
            </a:pPr>
            <a:r>
              <a:rPr lang="es"/>
              <a:t>each fruit has 100-900 images</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79288cd93b_0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79288cd93b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82,213 total images : 61,488 training : 20,622 test</a:t>
            </a:r>
            <a:endParaRPr/>
          </a:p>
          <a:p>
            <a:pPr marL="0" lvl="0" indent="0" algn="l" rtl="0">
              <a:spcBef>
                <a:spcPts val="0"/>
              </a:spcBef>
              <a:spcAft>
                <a:spcPts val="0"/>
              </a:spcAft>
              <a:buNone/>
            </a:pPr>
            <a:r>
              <a:rPr lang="es"/>
              <a:t>images - 100x100 pixels</a:t>
            </a:r>
            <a:endParaRPr/>
          </a:p>
          <a:p>
            <a:pPr marL="0" lvl="0" indent="0" algn="l" rtl="0">
              <a:spcBef>
                <a:spcPts val="0"/>
              </a:spcBef>
              <a:spcAft>
                <a:spcPts val="0"/>
              </a:spcAft>
              <a:buNone/>
            </a:pPr>
            <a:r>
              <a:rPr lang="es"/>
              <a:t>each fruit has 100-900 images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794a9dd279_1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794a9dd279_1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82,213 total images : 61,488 training : 20,622 test</a:t>
            </a:r>
            <a:endParaRPr/>
          </a:p>
          <a:p>
            <a:pPr marL="0" lvl="0" indent="0" algn="l" rtl="0">
              <a:spcBef>
                <a:spcPts val="0"/>
              </a:spcBef>
              <a:spcAft>
                <a:spcPts val="0"/>
              </a:spcAft>
              <a:buNone/>
            </a:pPr>
            <a:r>
              <a:rPr lang="es"/>
              <a:t>images - 100x100 pixels</a:t>
            </a:r>
            <a:endParaRPr/>
          </a:p>
          <a:p>
            <a:pPr marL="0" lvl="0" indent="0" algn="l" rtl="0">
              <a:spcBef>
                <a:spcPts val="0"/>
              </a:spcBef>
              <a:spcAft>
                <a:spcPts val="0"/>
              </a:spcAft>
              <a:buNone/>
            </a:pPr>
            <a:r>
              <a:rPr lang="es"/>
              <a:t>each fruit has 100-900 images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56c698b077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56c698b07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Shelby handoff to Hannah</a:t>
            </a:r>
            <a:endParaRPr/>
          </a:p>
          <a:p>
            <a:pPr marL="0" lvl="0" indent="0" algn="l" rtl="0">
              <a:spcBef>
                <a:spcPts val="0"/>
              </a:spcBef>
              <a:spcAft>
                <a:spcPts val="0"/>
              </a:spcAft>
              <a:buNone/>
            </a:pPr>
            <a:r>
              <a:rPr lang="es"/>
              <a:t>preprocessing</a:t>
            </a:r>
            <a:endParaRPr/>
          </a:p>
          <a:p>
            <a:pPr marL="0" lvl="0" indent="0" algn="l" rtl="0">
              <a:spcBef>
                <a:spcPts val="0"/>
              </a:spcBef>
              <a:spcAft>
                <a:spcPts val="0"/>
              </a:spcAft>
              <a:buNone/>
            </a:pPr>
            <a:r>
              <a:rPr lang="es"/>
              <a:t>lots of features so we want to see if we can reduce the dimensions to make the dataset more scalable and run faster without reducing variance (so we can maintain integrity of dataset before classifying)</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56c698b077_0_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56c698b077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Hannah</a:t>
            </a:r>
            <a:endParaRPr/>
          </a:p>
          <a:p>
            <a:pPr marL="0" lvl="0" indent="0" algn="l" rtl="0">
              <a:spcBef>
                <a:spcPts val="0"/>
              </a:spcBef>
              <a:spcAft>
                <a:spcPts val="0"/>
              </a:spcAft>
              <a:buNone/>
            </a:pPr>
            <a:r>
              <a:rPr lang="es"/>
              <a:t>we wanted to reduce the dimensions since each picture has 10000 components and we have over 80000 pictures.</a:t>
            </a:r>
            <a:endParaRPr/>
          </a:p>
          <a:p>
            <a:pPr marL="0" lvl="0" indent="0" algn="l" rtl="0">
              <a:spcBef>
                <a:spcPts val="0"/>
              </a:spcBef>
              <a:spcAft>
                <a:spcPts val="0"/>
              </a:spcAft>
              <a:buNone/>
            </a:pPr>
            <a:r>
              <a:rPr lang="es"/>
              <a:t>we looked into PCA and tsne.</a:t>
            </a:r>
            <a:endParaRPr/>
          </a:p>
          <a:p>
            <a:pPr marL="0" lvl="0" indent="0" algn="l" rtl="0">
              <a:spcBef>
                <a:spcPts val="0"/>
              </a:spcBef>
              <a:spcAft>
                <a:spcPts val="0"/>
              </a:spcAft>
              <a:buNone/>
            </a:pPr>
            <a:r>
              <a:rPr lang="es"/>
              <a:t>PCA is linear feature extraction</a:t>
            </a:r>
            <a:endParaRPr/>
          </a:p>
          <a:p>
            <a:pPr marL="0" lvl="0" indent="0" algn="l" rtl="0">
              <a:spcBef>
                <a:spcPts val="0"/>
              </a:spcBef>
              <a:spcAft>
                <a:spcPts val="0"/>
              </a:spcAft>
              <a:buNone/>
            </a:pPr>
            <a:r>
              <a:rPr lang="es"/>
              <a:t>TSNE is non linear</a:t>
            </a:r>
            <a:endParaRPr/>
          </a:p>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Opening title" type="title">
  <p:cSld name="TITLE">
    <p:spTree>
      <p:nvGrpSpPr>
        <p:cNvPr id="1" name="Shape 8"/>
        <p:cNvGrpSpPr/>
        <p:nvPr/>
      </p:nvGrpSpPr>
      <p:grpSpPr>
        <a:xfrm>
          <a:off x="0" y="0"/>
          <a:ext cx="0" cy="0"/>
          <a:chOff x="0" y="0"/>
          <a:chExt cx="0" cy="0"/>
        </a:xfrm>
      </p:grpSpPr>
      <p:sp>
        <p:nvSpPr>
          <p:cNvPr id="9" name="Google Shape;9;p2"/>
          <p:cNvSpPr/>
          <p:nvPr/>
        </p:nvSpPr>
        <p:spPr>
          <a:xfrm>
            <a:off x="18639" y="1507984"/>
            <a:ext cx="176" cy="172"/>
          </a:xfrm>
          <a:custGeom>
            <a:avLst/>
            <a:gdLst/>
            <a:ahLst/>
            <a:cxnLst/>
            <a:rect l="l" t="t" r="r" b="b"/>
            <a:pathLst>
              <a:path w="1" h="1" extrusionOk="0">
                <a:moveTo>
                  <a:pt x="0" y="0"/>
                </a:moveTo>
                <a:lnTo>
                  <a:pt x="0" y="0"/>
                </a:lnTo>
                <a:lnTo>
                  <a:pt x="0"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p:nvPr/>
        </p:nvSpPr>
        <p:spPr>
          <a:xfrm>
            <a:off x="18639" y="2419108"/>
            <a:ext cx="176" cy="172"/>
          </a:xfrm>
          <a:custGeom>
            <a:avLst/>
            <a:gdLst/>
            <a:ahLst/>
            <a:cxnLst/>
            <a:rect l="l" t="t" r="r" b="b"/>
            <a:pathLst>
              <a:path w="1" h="1" extrusionOk="0">
                <a:moveTo>
                  <a:pt x="0" y="0"/>
                </a:moveTo>
                <a:lnTo>
                  <a:pt x="0"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flipH="1">
            <a:off x="1144517" y="9122"/>
            <a:ext cx="176" cy="172"/>
          </a:xfrm>
          <a:custGeom>
            <a:avLst/>
            <a:gdLst/>
            <a:ahLst/>
            <a:cxnLst/>
            <a:rect l="l" t="t" r="r" b="b"/>
            <a:pathLst>
              <a:path w="1" h="1" extrusionOk="0">
                <a:moveTo>
                  <a:pt x="0" y="1"/>
                </a:moveTo>
                <a:lnTo>
                  <a:pt x="0" y="1"/>
                </a:lnTo>
                <a:lnTo>
                  <a:pt x="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flipH="1">
            <a:off x="1144517" y="9122"/>
            <a:ext cx="176" cy="172"/>
          </a:xfrm>
          <a:custGeom>
            <a:avLst/>
            <a:gdLst/>
            <a:ahLst/>
            <a:cxnLst/>
            <a:rect l="l" t="t" r="r" b="b"/>
            <a:pathLst>
              <a:path w="1" h="1" extrusionOk="0">
                <a:moveTo>
                  <a:pt x="0" y="1"/>
                </a:moveTo>
                <a:lnTo>
                  <a:pt x="0" y="1"/>
                </a:lnTo>
                <a:lnTo>
                  <a:pt x="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txBox="1">
            <a:spLocks noGrp="1"/>
          </p:cNvSpPr>
          <p:nvPr>
            <p:ph type="ctrTitle"/>
          </p:nvPr>
        </p:nvSpPr>
        <p:spPr>
          <a:xfrm flipH="1">
            <a:off x="4573775" y="2569875"/>
            <a:ext cx="3394200" cy="6705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3"/>
              </a:buClr>
              <a:buSzPts val="6000"/>
              <a:buNone/>
              <a:defRPr sz="6000">
                <a:solidFill>
                  <a:schemeClr val="accent3"/>
                </a:solidFill>
              </a:defRPr>
            </a:lvl1pPr>
            <a:lvl2pPr lvl="1" algn="ctr" rtl="0">
              <a:spcBef>
                <a:spcPts val="0"/>
              </a:spcBef>
              <a:spcAft>
                <a:spcPts val="0"/>
              </a:spcAft>
              <a:buClr>
                <a:schemeClr val="accent3"/>
              </a:buClr>
              <a:buSzPts val="5200"/>
              <a:buNone/>
              <a:defRPr sz="5200">
                <a:solidFill>
                  <a:schemeClr val="accent3"/>
                </a:solidFill>
              </a:defRPr>
            </a:lvl2pPr>
            <a:lvl3pPr lvl="2" algn="ctr" rtl="0">
              <a:spcBef>
                <a:spcPts val="0"/>
              </a:spcBef>
              <a:spcAft>
                <a:spcPts val="0"/>
              </a:spcAft>
              <a:buClr>
                <a:schemeClr val="accent3"/>
              </a:buClr>
              <a:buSzPts val="5200"/>
              <a:buNone/>
              <a:defRPr sz="5200">
                <a:solidFill>
                  <a:schemeClr val="accent3"/>
                </a:solidFill>
              </a:defRPr>
            </a:lvl3pPr>
            <a:lvl4pPr lvl="3" algn="ctr" rtl="0">
              <a:spcBef>
                <a:spcPts val="0"/>
              </a:spcBef>
              <a:spcAft>
                <a:spcPts val="0"/>
              </a:spcAft>
              <a:buClr>
                <a:schemeClr val="accent3"/>
              </a:buClr>
              <a:buSzPts val="5200"/>
              <a:buNone/>
              <a:defRPr sz="5200">
                <a:solidFill>
                  <a:schemeClr val="accent3"/>
                </a:solidFill>
              </a:defRPr>
            </a:lvl4pPr>
            <a:lvl5pPr lvl="4" algn="ctr" rtl="0">
              <a:spcBef>
                <a:spcPts val="0"/>
              </a:spcBef>
              <a:spcAft>
                <a:spcPts val="0"/>
              </a:spcAft>
              <a:buClr>
                <a:schemeClr val="accent3"/>
              </a:buClr>
              <a:buSzPts val="5200"/>
              <a:buNone/>
              <a:defRPr sz="5200">
                <a:solidFill>
                  <a:schemeClr val="accent3"/>
                </a:solidFill>
              </a:defRPr>
            </a:lvl5pPr>
            <a:lvl6pPr lvl="5" algn="ctr" rtl="0">
              <a:spcBef>
                <a:spcPts val="0"/>
              </a:spcBef>
              <a:spcAft>
                <a:spcPts val="0"/>
              </a:spcAft>
              <a:buClr>
                <a:schemeClr val="accent3"/>
              </a:buClr>
              <a:buSzPts val="5200"/>
              <a:buNone/>
              <a:defRPr sz="5200">
                <a:solidFill>
                  <a:schemeClr val="accent3"/>
                </a:solidFill>
              </a:defRPr>
            </a:lvl6pPr>
            <a:lvl7pPr lvl="6" algn="ctr" rtl="0">
              <a:spcBef>
                <a:spcPts val="0"/>
              </a:spcBef>
              <a:spcAft>
                <a:spcPts val="0"/>
              </a:spcAft>
              <a:buClr>
                <a:schemeClr val="accent3"/>
              </a:buClr>
              <a:buSzPts val="5200"/>
              <a:buNone/>
              <a:defRPr sz="5200">
                <a:solidFill>
                  <a:schemeClr val="accent3"/>
                </a:solidFill>
              </a:defRPr>
            </a:lvl7pPr>
            <a:lvl8pPr lvl="7" algn="ctr" rtl="0">
              <a:spcBef>
                <a:spcPts val="0"/>
              </a:spcBef>
              <a:spcAft>
                <a:spcPts val="0"/>
              </a:spcAft>
              <a:buClr>
                <a:schemeClr val="accent3"/>
              </a:buClr>
              <a:buSzPts val="5200"/>
              <a:buNone/>
              <a:defRPr sz="5200">
                <a:solidFill>
                  <a:schemeClr val="accent3"/>
                </a:solidFill>
              </a:defRPr>
            </a:lvl8pPr>
            <a:lvl9pPr lvl="8" algn="ctr" rtl="0">
              <a:spcBef>
                <a:spcPts val="0"/>
              </a:spcBef>
              <a:spcAft>
                <a:spcPts val="0"/>
              </a:spcAft>
              <a:buClr>
                <a:schemeClr val="accent3"/>
              </a:buClr>
              <a:buSzPts val="5200"/>
              <a:buNone/>
              <a:defRPr sz="5200">
                <a:solidFill>
                  <a:schemeClr val="accent3"/>
                </a:solidFill>
              </a:defRPr>
            </a:lvl9pPr>
          </a:lstStyle>
          <a:p>
            <a:endParaRPr/>
          </a:p>
        </p:txBody>
      </p:sp>
      <p:sp>
        <p:nvSpPr>
          <p:cNvPr id="14" name="Google Shape;14;p2"/>
          <p:cNvSpPr txBox="1">
            <a:spLocks noGrp="1"/>
          </p:cNvSpPr>
          <p:nvPr>
            <p:ph type="subTitle" idx="1"/>
          </p:nvPr>
        </p:nvSpPr>
        <p:spPr>
          <a:xfrm flipH="1">
            <a:off x="5303675" y="3164175"/>
            <a:ext cx="1934400" cy="670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3"/>
              </a:buClr>
              <a:buSzPts val="1400"/>
              <a:buNone/>
              <a:defRPr sz="1400">
                <a:solidFill>
                  <a:schemeClr val="accent3"/>
                </a:solidFill>
              </a:defRPr>
            </a:lvl1pPr>
            <a:lvl2pPr lvl="1" algn="ctr" rtl="0">
              <a:lnSpc>
                <a:spcPct val="100000"/>
              </a:lnSpc>
              <a:spcBef>
                <a:spcPts val="0"/>
              </a:spcBef>
              <a:spcAft>
                <a:spcPts val="0"/>
              </a:spcAft>
              <a:buClr>
                <a:schemeClr val="accent3"/>
              </a:buClr>
              <a:buSzPts val="1400"/>
              <a:buNone/>
              <a:defRPr sz="1400">
                <a:solidFill>
                  <a:schemeClr val="accent3"/>
                </a:solidFill>
              </a:defRPr>
            </a:lvl2pPr>
            <a:lvl3pPr lvl="2" algn="ctr" rtl="0">
              <a:lnSpc>
                <a:spcPct val="100000"/>
              </a:lnSpc>
              <a:spcBef>
                <a:spcPts val="0"/>
              </a:spcBef>
              <a:spcAft>
                <a:spcPts val="0"/>
              </a:spcAft>
              <a:buClr>
                <a:schemeClr val="accent3"/>
              </a:buClr>
              <a:buSzPts val="1400"/>
              <a:buNone/>
              <a:defRPr sz="1400">
                <a:solidFill>
                  <a:schemeClr val="accent3"/>
                </a:solidFill>
              </a:defRPr>
            </a:lvl3pPr>
            <a:lvl4pPr lvl="3" algn="ctr" rtl="0">
              <a:lnSpc>
                <a:spcPct val="100000"/>
              </a:lnSpc>
              <a:spcBef>
                <a:spcPts val="0"/>
              </a:spcBef>
              <a:spcAft>
                <a:spcPts val="0"/>
              </a:spcAft>
              <a:buClr>
                <a:schemeClr val="accent3"/>
              </a:buClr>
              <a:buSzPts val="1400"/>
              <a:buNone/>
              <a:defRPr sz="1400">
                <a:solidFill>
                  <a:schemeClr val="accent3"/>
                </a:solidFill>
              </a:defRPr>
            </a:lvl4pPr>
            <a:lvl5pPr lvl="4" algn="ctr" rtl="0">
              <a:lnSpc>
                <a:spcPct val="100000"/>
              </a:lnSpc>
              <a:spcBef>
                <a:spcPts val="0"/>
              </a:spcBef>
              <a:spcAft>
                <a:spcPts val="0"/>
              </a:spcAft>
              <a:buClr>
                <a:schemeClr val="accent3"/>
              </a:buClr>
              <a:buSzPts val="1400"/>
              <a:buNone/>
              <a:defRPr sz="1400">
                <a:solidFill>
                  <a:schemeClr val="accent3"/>
                </a:solidFill>
              </a:defRPr>
            </a:lvl5pPr>
            <a:lvl6pPr lvl="5" algn="ctr" rtl="0">
              <a:lnSpc>
                <a:spcPct val="100000"/>
              </a:lnSpc>
              <a:spcBef>
                <a:spcPts val="0"/>
              </a:spcBef>
              <a:spcAft>
                <a:spcPts val="0"/>
              </a:spcAft>
              <a:buClr>
                <a:schemeClr val="accent3"/>
              </a:buClr>
              <a:buSzPts val="1400"/>
              <a:buNone/>
              <a:defRPr sz="1400">
                <a:solidFill>
                  <a:schemeClr val="accent3"/>
                </a:solidFill>
              </a:defRPr>
            </a:lvl6pPr>
            <a:lvl7pPr lvl="6" algn="ctr" rtl="0">
              <a:lnSpc>
                <a:spcPct val="100000"/>
              </a:lnSpc>
              <a:spcBef>
                <a:spcPts val="0"/>
              </a:spcBef>
              <a:spcAft>
                <a:spcPts val="0"/>
              </a:spcAft>
              <a:buClr>
                <a:schemeClr val="accent3"/>
              </a:buClr>
              <a:buSzPts val="1400"/>
              <a:buNone/>
              <a:defRPr sz="1400">
                <a:solidFill>
                  <a:schemeClr val="accent3"/>
                </a:solidFill>
              </a:defRPr>
            </a:lvl7pPr>
            <a:lvl8pPr lvl="7" algn="ctr" rtl="0">
              <a:lnSpc>
                <a:spcPct val="100000"/>
              </a:lnSpc>
              <a:spcBef>
                <a:spcPts val="0"/>
              </a:spcBef>
              <a:spcAft>
                <a:spcPts val="0"/>
              </a:spcAft>
              <a:buClr>
                <a:schemeClr val="accent3"/>
              </a:buClr>
              <a:buSzPts val="1400"/>
              <a:buNone/>
              <a:defRPr sz="1400">
                <a:solidFill>
                  <a:schemeClr val="accent3"/>
                </a:solidFill>
              </a:defRPr>
            </a:lvl8pPr>
            <a:lvl9pPr lvl="8" algn="ctr" rtl="0">
              <a:lnSpc>
                <a:spcPct val="100000"/>
              </a:lnSpc>
              <a:spcBef>
                <a:spcPts val="0"/>
              </a:spcBef>
              <a:spcAft>
                <a:spcPts val="0"/>
              </a:spcAft>
              <a:buClr>
                <a:schemeClr val="accent3"/>
              </a:buClr>
              <a:buSzPts val="1400"/>
              <a:buNone/>
              <a:defRPr sz="1400">
                <a:solidFill>
                  <a:schemeClr val="accent3"/>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hanks">
  <p:cSld name="CUSTOM_6_1">
    <p:spTree>
      <p:nvGrpSpPr>
        <p:cNvPr id="1" name="Shape 68"/>
        <p:cNvGrpSpPr/>
        <p:nvPr/>
      </p:nvGrpSpPr>
      <p:grpSpPr>
        <a:xfrm>
          <a:off x="0" y="0"/>
          <a:ext cx="0" cy="0"/>
          <a:chOff x="0" y="0"/>
          <a:chExt cx="0" cy="0"/>
        </a:xfrm>
      </p:grpSpPr>
      <p:sp>
        <p:nvSpPr>
          <p:cNvPr id="69" name="Google Shape;69;p11"/>
          <p:cNvSpPr txBox="1">
            <a:spLocks noGrp="1"/>
          </p:cNvSpPr>
          <p:nvPr>
            <p:ph type="ctrTitle"/>
          </p:nvPr>
        </p:nvSpPr>
        <p:spPr>
          <a:xfrm>
            <a:off x="1413407" y="1176850"/>
            <a:ext cx="4209300" cy="8517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3"/>
              </a:buClr>
              <a:buSzPts val="4800"/>
              <a:buNone/>
              <a:defRPr sz="4800">
                <a:solidFill>
                  <a:schemeClr val="accent3"/>
                </a:solidFill>
              </a:defRPr>
            </a:lvl1pPr>
            <a:lvl2pPr lvl="1" rtl="0">
              <a:spcBef>
                <a:spcPts val="0"/>
              </a:spcBef>
              <a:spcAft>
                <a:spcPts val="0"/>
              </a:spcAft>
              <a:buClr>
                <a:schemeClr val="accent3"/>
              </a:buClr>
              <a:buSzPts val="4800"/>
              <a:buNone/>
              <a:defRPr sz="4800">
                <a:solidFill>
                  <a:schemeClr val="accent3"/>
                </a:solidFill>
              </a:defRPr>
            </a:lvl2pPr>
            <a:lvl3pPr lvl="2" rtl="0">
              <a:spcBef>
                <a:spcPts val="0"/>
              </a:spcBef>
              <a:spcAft>
                <a:spcPts val="0"/>
              </a:spcAft>
              <a:buClr>
                <a:schemeClr val="accent3"/>
              </a:buClr>
              <a:buSzPts val="4800"/>
              <a:buNone/>
              <a:defRPr sz="4800">
                <a:solidFill>
                  <a:schemeClr val="accent3"/>
                </a:solidFill>
              </a:defRPr>
            </a:lvl3pPr>
            <a:lvl4pPr lvl="3" rtl="0">
              <a:spcBef>
                <a:spcPts val="0"/>
              </a:spcBef>
              <a:spcAft>
                <a:spcPts val="0"/>
              </a:spcAft>
              <a:buClr>
                <a:schemeClr val="accent3"/>
              </a:buClr>
              <a:buSzPts val="4800"/>
              <a:buNone/>
              <a:defRPr sz="4800">
                <a:solidFill>
                  <a:schemeClr val="accent3"/>
                </a:solidFill>
              </a:defRPr>
            </a:lvl4pPr>
            <a:lvl5pPr lvl="4" rtl="0">
              <a:spcBef>
                <a:spcPts val="0"/>
              </a:spcBef>
              <a:spcAft>
                <a:spcPts val="0"/>
              </a:spcAft>
              <a:buClr>
                <a:schemeClr val="accent3"/>
              </a:buClr>
              <a:buSzPts val="4800"/>
              <a:buNone/>
              <a:defRPr sz="4800">
                <a:solidFill>
                  <a:schemeClr val="accent3"/>
                </a:solidFill>
              </a:defRPr>
            </a:lvl5pPr>
            <a:lvl6pPr lvl="5" rtl="0">
              <a:spcBef>
                <a:spcPts val="0"/>
              </a:spcBef>
              <a:spcAft>
                <a:spcPts val="0"/>
              </a:spcAft>
              <a:buClr>
                <a:schemeClr val="accent3"/>
              </a:buClr>
              <a:buSzPts val="4800"/>
              <a:buNone/>
              <a:defRPr sz="4800">
                <a:solidFill>
                  <a:schemeClr val="accent3"/>
                </a:solidFill>
              </a:defRPr>
            </a:lvl6pPr>
            <a:lvl7pPr lvl="6" rtl="0">
              <a:spcBef>
                <a:spcPts val="0"/>
              </a:spcBef>
              <a:spcAft>
                <a:spcPts val="0"/>
              </a:spcAft>
              <a:buClr>
                <a:schemeClr val="accent3"/>
              </a:buClr>
              <a:buSzPts val="4800"/>
              <a:buNone/>
              <a:defRPr sz="4800">
                <a:solidFill>
                  <a:schemeClr val="accent3"/>
                </a:solidFill>
              </a:defRPr>
            </a:lvl7pPr>
            <a:lvl8pPr lvl="7" rtl="0">
              <a:spcBef>
                <a:spcPts val="0"/>
              </a:spcBef>
              <a:spcAft>
                <a:spcPts val="0"/>
              </a:spcAft>
              <a:buClr>
                <a:schemeClr val="accent3"/>
              </a:buClr>
              <a:buSzPts val="4800"/>
              <a:buNone/>
              <a:defRPr sz="4800">
                <a:solidFill>
                  <a:schemeClr val="accent3"/>
                </a:solidFill>
              </a:defRPr>
            </a:lvl8pPr>
            <a:lvl9pPr lvl="8" rtl="0">
              <a:spcBef>
                <a:spcPts val="0"/>
              </a:spcBef>
              <a:spcAft>
                <a:spcPts val="0"/>
              </a:spcAft>
              <a:buClr>
                <a:schemeClr val="accent3"/>
              </a:buClr>
              <a:buSzPts val="4800"/>
              <a:buNone/>
              <a:defRPr sz="4800">
                <a:solidFill>
                  <a:schemeClr val="accent3"/>
                </a:solidFill>
              </a:defRPr>
            </a:lvl9pPr>
          </a:lstStyle>
          <a:p>
            <a:endParaRPr/>
          </a:p>
        </p:txBody>
      </p:sp>
      <p:sp>
        <p:nvSpPr>
          <p:cNvPr id="70" name="Google Shape;70;p11"/>
          <p:cNvSpPr txBox="1">
            <a:spLocks noGrp="1"/>
          </p:cNvSpPr>
          <p:nvPr>
            <p:ph type="subTitle" idx="1"/>
          </p:nvPr>
        </p:nvSpPr>
        <p:spPr>
          <a:xfrm flipH="1">
            <a:off x="1413407" y="2074700"/>
            <a:ext cx="4423200" cy="1111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redits">
  <p:cSld name="CUSTOM_6_1_2">
    <p:spTree>
      <p:nvGrpSpPr>
        <p:cNvPr id="1" name="Shape 71"/>
        <p:cNvGrpSpPr/>
        <p:nvPr/>
      </p:nvGrpSpPr>
      <p:grpSpPr>
        <a:xfrm>
          <a:off x="0" y="0"/>
          <a:ext cx="0" cy="0"/>
          <a:chOff x="0" y="0"/>
          <a:chExt cx="0" cy="0"/>
        </a:xfrm>
      </p:grpSpPr>
      <p:sp>
        <p:nvSpPr>
          <p:cNvPr id="72" name="Google Shape;72;p12"/>
          <p:cNvSpPr txBox="1">
            <a:spLocks noGrp="1"/>
          </p:cNvSpPr>
          <p:nvPr>
            <p:ph type="subTitle" idx="1"/>
          </p:nvPr>
        </p:nvSpPr>
        <p:spPr>
          <a:xfrm>
            <a:off x="958525" y="2120850"/>
            <a:ext cx="4290600" cy="1623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
        <p:nvSpPr>
          <p:cNvPr id="73" name="Google Shape;73;p12"/>
          <p:cNvSpPr txBox="1">
            <a:spLocks noGrp="1"/>
          </p:cNvSpPr>
          <p:nvPr>
            <p:ph type="ctrTitle"/>
          </p:nvPr>
        </p:nvSpPr>
        <p:spPr>
          <a:xfrm>
            <a:off x="619900" y="165229"/>
            <a:ext cx="7904100" cy="8517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3"/>
              </a:buClr>
              <a:buSzPts val="3000"/>
              <a:buNone/>
              <a:defRPr sz="3000">
                <a:solidFill>
                  <a:schemeClr val="accent3"/>
                </a:solidFill>
              </a:defRPr>
            </a:lvl1pPr>
            <a:lvl2pPr lvl="1" algn="ctr" rtl="0">
              <a:spcBef>
                <a:spcPts val="0"/>
              </a:spcBef>
              <a:spcAft>
                <a:spcPts val="0"/>
              </a:spcAft>
              <a:buClr>
                <a:schemeClr val="accent3"/>
              </a:buClr>
              <a:buSzPts val="1100"/>
              <a:buNone/>
              <a:defRPr sz="1100">
                <a:solidFill>
                  <a:schemeClr val="accent3"/>
                </a:solidFill>
              </a:defRPr>
            </a:lvl2pPr>
            <a:lvl3pPr lvl="2" algn="ctr" rtl="0">
              <a:spcBef>
                <a:spcPts val="0"/>
              </a:spcBef>
              <a:spcAft>
                <a:spcPts val="0"/>
              </a:spcAft>
              <a:buClr>
                <a:schemeClr val="accent3"/>
              </a:buClr>
              <a:buSzPts val="1100"/>
              <a:buNone/>
              <a:defRPr sz="1100">
                <a:solidFill>
                  <a:schemeClr val="accent3"/>
                </a:solidFill>
              </a:defRPr>
            </a:lvl3pPr>
            <a:lvl4pPr lvl="3" algn="ctr" rtl="0">
              <a:spcBef>
                <a:spcPts val="0"/>
              </a:spcBef>
              <a:spcAft>
                <a:spcPts val="0"/>
              </a:spcAft>
              <a:buClr>
                <a:schemeClr val="accent3"/>
              </a:buClr>
              <a:buSzPts val="1100"/>
              <a:buNone/>
              <a:defRPr sz="1100">
                <a:solidFill>
                  <a:schemeClr val="accent3"/>
                </a:solidFill>
              </a:defRPr>
            </a:lvl4pPr>
            <a:lvl5pPr lvl="4" algn="ctr" rtl="0">
              <a:spcBef>
                <a:spcPts val="0"/>
              </a:spcBef>
              <a:spcAft>
                <a:spcPts val="0"/>
              </a:spcAft>
              <a:buClr>
                <a:schemeClr val="accent3"/>
              </a:buClr>
              <a:buSzPts val="1100"/>
              <a:buNone/>
              <a:defRPr sz="1100">
                <a:solidFill>
                  <a:schemeClr val="accent3"/>
                </a:solidFill>
              </a:defRPr>
            </a:lvl5pPr>
            <a:lvl6pPr lvl="5" algn="ctr" rtl="0">
              <a:spcBef>
                <a:spcPts val="0"/>
              </a:spcBef>
              <a:spcAft>
                <a:spcPts val="0"/>
              </a:spcAft>
              <a:buClr>
                <a:schemeClr val="accent3"/>
              </a:buClr>
              <a:buSzPts val="1100"/>
              <a:buNone/>
              <a:defRPr sz="1100">
                <a:solidFill>
                  <a:schemeClr val="accent3"/>
                </a:solidFill>
              </a:defRPr>
            </a:lvl6pPr>
            <a:lvl7pPr lvl="6" algn="ctr" rtl="0">
              <a:spcBef>
                <a:spcPts val="0"/>
              </a:spcBef>
              <a:spcAft>
                <a:spcPts val="0"/>
              </a:spcAft>
              <a:buClr>
                <a:schemeClr val="accent3"/>
              </a:buClr>
              <a:buSzPts val="1100"/>
              <a:buNone/>
              <a:defRPr sz="1100">
                <a:solidFill>
                  <a:schemeClr val="accent3"/>
                </a:solidFill>
              </a:defRPr>
            </a:lvl7pPr>
            <a:lvl8pPr lvl="7" algn="ctr" rtl="0">
              <a:spcBef>
                <a:spcPts val="0"/>
              </a:spcBef>
              <a:spcAft>
                <a:spcPts val="0"/>
              </a:spcAft>
              <a:buClr>
                <a:schemeClr val="accent3"/>
              </a:buClr>
              <a:buSzPts val="1100"/>
              <a:buNone/>
              <a:defRPr sz="1100">
                <a:solidFill>
                  <a:schemeClr val="accent3"/>
                </a:solidFill>
              </a:defRPr>
            </a:lvl8pPr>
            <a:lvl9pPr lvl="8" algn="ctr" rtl="0">
              <a:spcBef>
                <a:spcPts val="0"/>
              </a:spcBef>
              <a:spcAft>
                <a:spcPts val="0"/>
              </a:spcAft>
              <a:buClr>
                <a:schemeClr val="accent3"/>
              </a:buClr>
              <a:buSzPts val="1100"/>
              <a:buNone/>
              <a:defRPr sz="1100">
                <a:solidFill>
                  <a:schemeClr val="accent3"/>
                </a:solidFill>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Resources">
  <p:cSld name="CUSTOM_10">
    <p:spTree>
      <p:nvGrpSpPr>
        <p:cNvPr id="1" name="Shape 74"/>
        <p:cNvGrpSpPr/>
        <p:nvPr/>
      </p:nvGrpSpPr>
      <p:grpSpPr>
        <a:xfrm>
          <a:off x="0" y="0"/>
          <a:ext cx="0" cy="0"/>
          <a:chOff x="0" y="0"/>
          <a:chExt cx="0" cy="0"/>
        </a:xfrm>
      </p:grpSpPr>
      <p:sp>
        <p:nvSpPr>
          <p:cNvPr id="75" name="Google Shape;75;p13"/>
          <p:cNvSpPr txBox="1">
            <a:spLocks noGrp="1"/>
          </p:cNvSpPr>
          <p:nvPr>
            <p:ph type="body" idx="1"/>
          </p:nvPr>
        </p:nvSpPr>
        <p:spPr>
          <a:xfrm>
            <a:off x="642050" y="1578575"/>
            <a:ext cx="3990900" cy="14760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Clr>
                <a:srgbClr val="000000"/>
              </a:buClr>
              <a:buSzPts val="1200"/>
              <a:buChar char="●"/>
              <a:defRPr>
                <a:solidFill>
                  <a:srgbClr val="000000"/>
                </a:solidFill>
              </a:defRPr>
            </a:lvl1pPr>
            <a:lvl2pPr marL="914400" lvl="1" indent="-304800" rtl="0">
              <a:spcBef>
                <a:spcPts val="1600"/>
              </a:spcBef>
              <a:spcAft>
                <a:spcPts val="0"/>
              </a:spcAft>
              <a:buClr>
                <a:srgbClr val="000000"/>
              </a:buClr>
              <a:buSzPts val="1200"/>
              <a:buChar char="○"/>
              <a:defRPr>
                <a:solidFill>
                  <a:srgbClr val="000000"/>
                </a:solidFill>
              </a:defRPr>
            </a:lvl2pPr>
            <a:lvl3pPr marL="1371600" lvl="2" indent="-304800" rtl="0">
              <a:spcBef>
                <a:spcPts val="1600"/>
              </a:spcBef>
              <a:spcAft>
                <a:spcPts val="0"/>
              </a:spcAft>
              <a:buClr>
                <a:srgbClr val="000000"/>
              </a:buClr>
              <a:buSzPts val="1200"/>
              <a:buChar char="■"/>
              <a:defRPr>
                <a:solidFill>
                  <a:srgbClr val="000000"/>
                </a:solidFill>
              </a:defRPr>
            </a:lvl3pPr>
            <a:lvl4pPr marL="1828800" lvl="3" indent="-304800" rtl="0">
              <a:spcBef>
                <a:spcPts val="1600"/>
              </a:spcBef>
              <a:spcAft>
                <a:spcPts val="0"/>
              </a:spcAft>
              <a:buClr>
                <a:srgbClr val="000000"/>
              </a:buClr>
              <a:buSzPts val="1200"/>
              <a:buChar char="●"/>
              <a:defRPr>
                <a:solidFill>
                  <a:srgbClr val="000000"/>
                </a:solidFill>
              </a:defRPr>
            </a:lvl4pPr>
            <a:lvl5pPr marL="2286000" lvl="4" indent="-304800" rtl="0">
              <a:spcBef>
                <a:spcPts val="1600"/>
              </a:spcBef>
              <a:spcAft>
                <a:spcPts val="0"/>
              </a:spcAft>
              <a:buClr>
                <a:srgbClr val="000000"/>
              </a:buClr>
              <a:buSzPts val="1200"/>
              <a:buChar char="○"/>
              <a:defRPr>
                <a:solidFill>
                  <a:srgbClr val="000000"/>
                </a:solidFill>
              </a:defRPr>
            </a:lvl5pPr>
            <a:lvl6pPr marL="2743200" lvl="5" indent="-304800" rtl="0">
              <a:spcBef>
                <a:spcPts val="1600"/>
              </a:spcBef>
              <a:spcAft>
                <a:spcPts val="0"/>
              </a:spcAft>
              <a:buClr>
                <a:srgbClr val="000000"/>
              </a:buClr>
              <a:buSzPts val="1200"/>
              <a:buChar char="■"/>
              <a:defRPr>
                <a:solidFill>
                  <a:srgbClr val="000000"/>
                </a:solidFill>
              </a:defRPr>
            </a:lvl6pPr>
            <a:lvl7pPr marL="3200400" lvl="6" indent="-304800" rtl="0">
              <a:spcBef>
                <a:spcPts val="1600"/>
              </a:spcBef>
              <a:spcAft>
                <a:spcPts val="0"/>
              </a:spcAft>
              <a:buClr>
                <a:srgbClr val="000000"/>
              </a:buClr>
              <a:buSzPts val="1200"/>
              <a:buChar char="●"/>
              <a:defRPr>
                <a:solidFill>
                  <a:srgbClr val="000000"/>
                </a:solidFill>
              </a:defRPr>
            </a:lvl7pPr>
            <a:lvl8pPr marL="3657600" lvl="7" indent="-304800" rtl="0">
              <a:spcBef>
                <a:spcPts val="1600"/>
              </a:spcBef>
              <a:spcAft>
                <a:spcPts val="0"/>
              </a:spcAft>
              <a:buClr>
                <a:srgbClr val="000000"/>
              </a:buClr>
              <a:buSzPts val="1200"/>
              <a:buChar char="○"/>
              <a:defRPr>
                <a:solidFill>
                  <a:srgbClr val="000000"/>
                </a:solidFill>
              </a:defRPr>
            </a:lvl8pPr>
            <a:lvl9pPr marL="4114800" lvl="8" indent="-304800" rtl="0">
              <a:spcBef>
                <a:spcPts val="1600"/>
              </a:spcBef>
              <a:spcAft>
                <a:spcPts val="1600"/>
              </a:spcAft>
              <a:buClr>
                <a:srgbClr val="000000"/>
              </a:buClr>
              <a:buSzPts val="1200"/>
              <a:buChar char="■"/>
              <a:defRPr>
                <a:solidFill>
                  <a:srgbClr val="000000"/>
                </a:solidFill>
              </a:defRPr>
            </a:lvl9pPr>
          </a:lstStyle>
          <a:p>
            <a:endParaRPr/>
          </a:p>
        </p:txBody>
      </p:sp>
      <p:sp>
        <p:nvSpPr>
          <p:cNvPr id="76" name="Google Shape;76;p13"/>
          <p:cNvSpPr txBox="1">
            <a:spLocks noGrp="1"/>
          </p:cNvSpPr>
          <p:nvPr>
            <p:ph type="subTitle" idx="2"/>
          </p:nvPr>
        </p:nvSpPr>
        <p:spPr>
          <a:xfrm>
            <a:off x="1365300" y="940725"/>
            <a:ext cx="6413400" cy="393600"/>
          </a:xfrm>
          <a:prstGeom prst="rect">
            <a:avLst/>
          </a:prstGeom>
        </p:spPr>
        <p:txBody>
          <a:bodyPr spcFirstLastPara="1" wrap="square" lIns="91425" tIns="91425" rIns="91425" bIns="91425" anchor="t" anchorCtr="0">
            <a:noAutofit/>
          </a:bodyPr>
          <a:lstStyle>
            <a:lvl1pPr lvl="0" algn="ctr">
              <a:spcBef>
                <a:spcPts val="0"/>
              </a:spcBef>
              <a:spcAft>
                <a:spcPts val="0"/>
              </a:spcAft>
              <a:buNone/>
              <a:defRPr sz="1800">
                <a:solidFill>
                  <a:schemeClr val="accent3"/>
                </a:solidFill>
                <a:latin typeface="Amatic SC"/>
                <a:ea typeface="Amatic SC"/>
                <a:cs typeface="Amatic SC"/>
                <a:sym typeface="Amatic SC"/>
              </a:defRPr>
            </a:lvl1pPr>
            <a:lvl2pPr lvl="1" algn="ctr">
              <a:spcBef>
                <a:spcPts val="1600"/>
              </a:spcBef>
              <a:spcAft>
                <a:spcPts val="0"/>
              </a:spcAft>
              <a:buNone/>
              <a:defRPr sz="1800">
                <a:solidFill>
                  <a:schemeClr val="accent3"/>
                </a:solidFill>
                <a:latin typeface="Amatic SC"/>
                <a:ea typeface="Amatic SC"/>
                <a:cs typeface="Amatic SC"/>
                <a:sym typeface="Amatic SC"/>
              </a:defRPr>
            </a:lvl2pPr>
            <a:lvl3pPr lvl="2" algn="ctr">
              <a:spcBef>
                <a:spcPts val="1600"/>
              </a:spcBef>
              <a:spcAft>
                <a:spcPts val="0"/>
              </a:spcAft>
              <a:buNone/>
              <a:defRPr sz="1800">
                <a:solidFill>
                  <a:schemeClr val="accent3"/>
                </a:solidFill>
                <a:latin typeface="Amatic SC"/>
                <a:ea typeface="Amatic SC"/>
                <a:cs typeface="Amatic SC"/>
                <a:sym typeface="Amatic SC"/>
              </a:defRPr>
            </a:lvl3pPr>
            <a:lvl4pPr lvl="3" algn="ctr">
              <a:spcBef>
                <a:spcPts val="1600"/>
              </a:spcBef>
              <a:spcAft>
                <a:spcPts val="0"/>
              </a:spcAft>
              <a:buNone/>
              <a:defRPr sz="1800">
                <a:solidFill>
                  <a:schemeClr val="accent3"/>
                </a:solidFill>
                <a:latin typeface="Amatic SC"/>
                <a:ea typeface="Amatic SC"/>
                <a:cs typeface="Amatic SC"/>
                <a:sym typeface="Amatic SC"/>
              </a:defRPr>
            </a:lvl4pPr>
            <a:lvl5pPr lvl="4" algn="ctr">
              <a:spcBef>
                <a:spcPts val="1600"/>
              </a:spcBef>
              <a:spcAft>
                <a:spcPts val="0"/>
              </a:spcAft>
              <a:buNone/>
              <a:defRPr sz="1800">
                <a:solidFill>
                  <a:schemeClr val="accent3"/>
                </a:solidFill>
                <a:latin typeface="Amatic SC"/>
                <a:ea typeface="Amatic SC"/>
                <a:cs typeface="Amatic SC"/>
                <a:sym typeface="Amatic SC"/>
              </a:defRPr>
            </a:lvl5pPr>
            <a:lvl6pPr lvl="5" algn="ctr">
              <a:spcBef>
                <a:spcPts val="1600"/>
              </a:spcBef>
              <a:spcAft>
                <a:spcPts val="0"/>
              </a:spcAft>
              <a:buNone/>
              <a:defRPr sz="1800">
                <a:solidFill>
                  <a:schemeClr val="accent3"/>
                </a:solidFill>
                <a:latin typeface="Amatic SC"/>
                <a:ea typeface="Amatic SC"/>
                <a:cs typeface="Amatic SC"/>
                <a:sym typeface="Amatic SC"/>
              </a:defRPr>
            </a:lvl6pPr>
            <a:lvl7pPr lvl="6" algn="ctr">
              <a:spcBef>
                <a:spcPts val="1600"/>
              </a:spcBef>
              <a:spcAft>
                <a:spcPts val="0"/>
              </a:spcAft>
              <a:buNone/>
              <a:defRPr sz="1800">
                <a:solidFill>
                  <a:schemeClr val="accent3"/>
                </a:solidFill>
                <a:latin typeface="Amatic SC"/>
                <a:ea typeface="Amatic SC"/>
                <a:cs typeface="Amatic SC"/>
                <a:sym typeface="Amatic SC"/>
              </a:defRPr>
            </a:lvl7pPr>
            <a:lvl8pPr lvl="7" algn="ctr">
              <a:spcBef>
                <a:spcPts val="1600"/>
              </a:spcBef>
              <a:spcAft>
                <a:spcPts val="0"/>
              </a:spcAft>
              <a:buNone/>
              <a:defRPr sz="1800">
                <a:solidFill>
                  <a:schemeClr val="accent3"/>
                </a:solidFill>
                <a:latin typeface="Amatic SC"/>
                <a:ea typeface="Amatic SC"/>
                <a:cs typeface="Amatic SC"/>
                <a:sym typeface="Amatic SC"/>
              </a:defRPr>
            </a:lvl8pPr>
            <a:lvl9pPr lvl="8" algn="ctr">
              <a:spcBef>
                <a:spcPts val="1600"/>
              </a:spcBef>
              <a:spcAft>
                <a:spcPts val="1600"/>
              </a:spcAft>
              <a:buNone/>
              <a:defRPr sz="1800">
                <a:solidFill>
                  <a:schemeClr val="accent3"/>
                </a:solidFill>
                <a:latin typeface="Amatic SC"/>
                <a:ea typeface="Amatic SC"/>
                <a:cs typeface="Amatic SC"/>
                <a:sym typeface="Amatic SC"/>
              </a:defRPr>
            </a:lvl9pPr>
          </a:lstStyle>
          <a:p>
            <a:endParaRPr/>
          </a:p>
        </p:txBody>
      </p:sp>
      <p:sp>
        <p:nvSpPr>
          <p:cNvPr id="77" name="Google Shape;77;p13"/>
          <p:cNvSpPr txBox="1">
            <a:spLocks noGrp="1"/>
          </p:cNvSpPr>
          <p:nvPr>
            <p:ph type="ctrTitle"/>
          </p:nvPr>
        </p:nvSpPr>
        <p:spPr>
          <a:xfrm>
            <a:off x="619900" y="165229"/>
            <a:ext cx="7904100" cy="8517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3"/>
              </a:buClr>
              <a:buSzPts val="3000"/>
              <a:buNone/>
              <a:defRPr sz="3000">
                <a:solidFill>
                  <a:schemeClr val="accent3"/>
                </a:solidFill>
              </a:defRPr>
            </a:lvl1pPr>
            <a:lvl2pPr lvl="1" algn="ctr" rtl="0">
              <a:spcBef>
                <a:spcPts val="0"/>
              </a:spcBef>
              <a:spcAft>
                <a:spcPts val="0"/>
              </a:spcAft>
              <a:buClr>
                <a:schemeClr val="accent3"/>
              </a:buClr>
              <a:buSzPts val="1100"/>
              <a:buNone/>
              <a:defRPr sz="1100">
                <a:solidFill>
                  <a:schemeClr val="accent3"/>
                </a:solidFill>
              </a:defRPr>
            </a:lvl2pPr>
            <a:lvl3pPr lvl="2" algn="ctr" rtl="0">
              <a:spcBef>
                <a:spcPts val="0"/>
              </a:spcBef>
              <a:spcAft>
                <a:spcPts val="0"/>
              </a:spcAft>
              <a:buClr>
                <a:schemeClr val="accent3"/>
              </a:buClr>
              <a:buSzPts val="1100"/>
              <a:buNone/>
              <a:defRPr sz="1100">
                <a:solidFill>
                  <a:schemeClr val="accent3"/>
                </a:solidFill>
              </a:defRPr>
            </a:lvl3pPr>
            <a:lvl4pPr lvl="3" algn="ctr" rtl="0">
              <a:spcBef>
                <a:spcPts val="0"/>
              </a:spcBef>
              <a:spcAft>
                <a:spcPts val="0"/>
              </a:spcAft>
              <a:buClr>
                <a:schemeClr val="accent3"/>
              </a:buClr>
              <a:buSzPts val="1100"/>
              <a:buNone/>
              <a:defRPr sz="1100">
                <a:solidFill>
                  <a:schemeClr val="accent3"/>
                </a:solidFill>
              </a:defRPr>
            </a:lvl4pPr>
            <a:lvl5pPr lvl="4" algn="ctr" rtl="0">
              <a:spcBef>
                <a:spcPts val="0"/>
              </a:spcBef>
              <a:spcAft>
                <a:spcPts val="0"/>
              </a:spcAft>
              <a:buClr>
                <a:schemeClr val="accent3"/>
              </a:buClr>
              <a:buSzPts val="1100"/>
              <a:buNone/>
              <a:defRPr sz="1100">
                <a:solidFill>
                  <a:schemeClr val="accent3"/>
                </a:solidFill>
              </a:defRPr>
            </a:lvl5pPr>
            <a:lvl6pPr lvl="5" algn="ctr" rtl="0">
              <a:spcBef>
                <a:spcPts val="0"/>
              </a:spcBef>
              <a:spcAft>
                <a:spcPts val="0"/>
              </a:spcAft>
              <a:buClr>
                <a:schemeClr val="accent3"/>
              </a:buClr>
              <a:buSzPts val="1100"/>
              <a:buNone/>
              <a:defRPr sz="1100">
                <a:solidFill>
                  <a:schemeClr val="accent3"/>
                </a:solidFill>
              </a:defRPr>
            </a:lvl6pPr>
            <a:lvl7pPr lvl="6" algn="ctr" rtl="0">
              <a:spcBef>
                <a:spcPts val="0"/>
              </a:spcBef>
              <a:spcAft>
                <a:spcPts val="0"/>
              </a:spcAft>
              <a:buClr>
                <a:schemeClr val="accent3"/>
              </a:buClr>
              <a:buSzPts val="1100"/>
              <a:buNone/>
              <a:defRPr sz="1100">
                <a:solidFill>
                  <a:schemeClr val="accent3"/>
                </a:solidFill>
              </a:defRPr>
            </a:lvl7pPr>
            <a:lvl8pPr lvl="7" algn="ctr" rtl="0">
              <a:spcBef>
                <a:spcPts val="0"/>
              </a:spcBef>
              <a:spcAft>
                <a:spcPts val="0"/>
              </a:spcAft>
              <a:buClr>
                <a:schemeClr val="accent3"/>
              </a:buClr>
              <a:buSzPts val="1100"/>
              <a:buNone/>
              <a:defRPr sz="1100">
                <a:solidFill>
                  <a:schemeClr val="accent3"/>
                </a:solidFill>
              </a:defRPr>
            </a:lvl8pPr>
            <a:lvl9pPr lvl="8" algn="ctr" rtl="0">
              <a:spcBef>
                <a:spcPts val="0"/>
              </a:spcBef>
              <a:spcAft>
                <a:spcPts val="0"/>
              </a:spcAft>
              <a:buClr>
                <a:schemeClr val="accent3"/>
              </a:buClr>
              <a:buSzPts val="1100"/>
              <a:buNone/>
              <a:defRPr sz="1100">
                <a:solidFill>
                  <a:schemeClr val="accent3"/>
                </a:solidFil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p:cSld name="CUSTOM_11">
    <p:spTree>
      <p:nvGrpSpPr>
        <p:cNvPr id="1" name="Shape 78"/>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lank slide">
  <p:cSld name="CUSTOM_12">
    <p:bg>
      <p:bgPr>
        <a:noFill/>
        <a:effectLst/>
      </p:bgPr>
    </p:bg>
    <p:spTree>
      <p:nvGrpSpPr>
        <p:cNvPr id="1" name="Shape 79"/>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able of contents">
  <p:cSld name="CUSTOM_1_1">
    <p:spTree>
      <p:nvGrpSpPr>
        <p:cNvPr id="1" name="Shape 15"/>
        <p:cNvGrpSpPr/>
        <p:nvPr/>
      </p:nvGrpSpPr>
      <p:grpSpPr>
        <a:xfrm>
          <a:off x="0" y="0"/>
          <a:ext cx="0" cy="0"/>
          <a:chOff x="0" y="0"/>
          <a:chExt cx="0" cy="0"/>
        </a:xfrm>
      </p:grpSpPr>
      <p:sp>
        <p:nvSpPr>
          <p:cNvPr id="16" name="Google Shape;16;p3"/>
          <p:cNvSpPr txBox="1">
            <a:spLocks noGrp="1"/>
          </p:cNvSpPr>
          <p:nvPr>
            <p:ph type="title" hasCustomPrompt="1"/>
          </p:nvPr>
        </p:nvSpPr>
        <p:spPr>
          <a:xfrm>
            <a:off x="251577" y="2305818"/>
            <a:ext cx="1109100" cy="5778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Clr>
                <a:schemeClr val="accent3"/>
              </a:buClr>
              <a:buSzPts val="5000"/>
              <a:buNone/>
              <a:defRPr sz="5000">
                <a:solidFill>
                  <a:schemeClr val="accent3"/>
                </a:solidFill>
              </a:defRPr>
            </a:lvl1pPr>
            <a:lvl2pPr lvl="1" algn="r" rtl="0">
              <a:spcBef>
                <a:spcPts val="0"/>
              </a:spcBef>
              <a:spcAft>
                <a:spcPts val="0"/>
              </a:spcAft>
              <a:buClr>
                <a:schemeClr val="accent3"/>
              </a:buClr>
              <a:buSzPts val="5000"/>
              <a:buFont typeface="Fira Sans Extra Condensed"/>
              <a:buNone/>
              <a:defRPr sz="5000">
                <a:solidFill>
                  <a:schemeClr val="accent3"/>
                </a:solidFill>
                <a:latin typeface="Fira Sans Extra Condensed"/>
                <a:ea typeface="Fira Sans Extra Condensed"/>
                <a:cs typeface="Fira Sans Extra Condensed"/>
                <a:sym typeface="Fira Sans Extra Condensed"/>
              </a:defRPr>
            </a:lvl2pPr>
            <a:lvl3pPr lvl="2" algn="r" rtl="0">
              <a:spcBef>
                <a:spcPts val="0"/>
              </a:spcBef>
              <a:spcAft>
                <a:spcPts val="0"/>
              </a:spcAft>
              <a:buClr>
                <a:schemeClr val="accent3"/>
              </a:buClr>
              <a:buSzPts val="5000"/>
              <a:buFont typeface="Fira Sans Extra Condensed"/>
              <a:buNone/>
              <a:defRPr sz="5000">
                <a:solidFill>
                  <a:schemeClr val="accent3"/>
                </a:solidFill>
                <a:latin typeface="Fira Sans Extra Condensed"/>
                <a:ea typeface="Fira Sans Extra Condensed"/>
                <a:cs typeface="Fira Sans Extra Condensed"/>
                <a:sym typeface="Fira Sans Extra Condensed"/>
              </a:defRPr>
            </a:lvl3pPr>
            <a:lvl4pPr lvl="3" algn="r" rtl="0">
              <a:spcBef>
                <a:spcPts val="0"/>
              </a:spcBef>
              <a:spcAft>
                <a:spcPts val="0"/>
              </a:spcAft>
              <a:buClr>
                <a:schemeClr val="accent3"/>
              </a:buClr>
              <a:buSzPts val="5000"/>
              <a:buFont typeface="Fira Sans Extra Condensed"/>
              <a:buNone/>
              <a:defRPr sz="5000">
                <a:solidFill>
                  <a:schemeClr val="accent3"/>
                </a:solidFill>
                <a:latin typeface="Fira Sans Extra Condensed"/>
                <a:ea typeface="Fira Sans Extra Condensed"/>
                <a:cs typeface="Fira Sans Extra Condensed"/>
                <a:sym typeface="Fira Sans Extra Condensed"/>
              </a:defRPr>
            </a:lvl4pPr>
            <a:lvl5pPr lvl="4" algn="r" rtl="0">
              <a:spcBef>
                <a:spcPts val="0"/>
              </a:spcBef>
              <a:spcAft>
                <a:spcPts val="0"/>
              </a:spcAft>
              <a:buClr>
                <a:schemeClr val="accent3"/>
              </a:buClr>
              <a:buSzPts val="5000"/>
              <a:buFont typeface="Fira Sans Extra Condensed"/>
              <a:buNone/>
              <a:defRPr sz="5000">
                <a:solidFill>
                  <a:schemeClr val="accent3"/>
                </a:solidFill>
                <a:latin typeface="Fira Sans Extra Condensed"/>
                <a:ea typeface="Fira Sans Extra Condensed"/>
                <a:cs typeface="Fira Sans Extra Condensed"/>
                <a:sym typeface="Fira Sans Extra Condensed"/>
              </a:defRPr>
            </a:lvl5pPr>
            <a:lvl6pPr lvl="5" algn="r" rtl="0">
              <a:spcBef>
                <a:spcPts val="0"/>
              </a:spcBef>
              <a:spcAft>
                <a:spcPts val="0"/>
              </a:spcAft>
              <a:buClr>
                <a:schemeClr val="accent3"/>
              </a:buClr>
              <a:buSzPts val="5000"/>
              <a:buFont typeface="Fira Sans Extra Condensed"/>
              <a:buNone/>
              <a:defRPr sz="5000">
                <a:solidFill>
                  <a:schemeClr val="accent3"/>
                </a:solidFill>
                <a:latin typeface="Fira Sans Extra Condensed"/>
                <a:ea typeface="Fira Sans Extra Condensed"/>
                <a:cs typeface="Fira Sans Extra Condensed"/>
                <a:sym typeface="Fira Sans Extra Condensed"/>
              </a:defRPr>
            </a:lvl6pPr>
            <a:lvl7pPr lvl="6" algn="r" rtl="0">
              <a:spcBef>
                <a:spcPts val="0"/>
              </a:spcBef>
              <a:spcAft>
                <a:spcPts val="0"/>
              </a:spcAft>
              <a:buClr>
                <a:schemeClr val="accent3"/>
              </a:buClr>
              <a:buSzPts val="5000"/>
              <a:buFont typeface="Fira Sans Extra Condensed"/>
              <a:buNone/>
              <a:defRPr sz="5000">
                <a:solidFill>
                  <a:schemeClr val="accent3"/>
                </a:solidFill>
                <a:latin typeface="Fira Sans Extra Condensed"/>
                <a:ea typeface="Fira Sans Extra Condensed"/>
                <a:cs typeface="Fira Sans Extra Condensed"/>
                <a:sym typeface="Fira Sans Extra Condensed"/>
              </a:defRPr>
            </a:lvl7pPr>
            <a:lvl8pPr lvl="7" algn="r" rtl="0">
              <a:spcBef>
                <a:spcPts val="0"/>
              </a:spcBef>
              <a:spcAft>
                <a:spcPts val="0"/>
              </a:spcAft>
              <a:buClr>
                <a:schemeClr val="accent3"/>
              </a:buClr>
              <a:buSzPts val="5000"/>
              <a:buFont typeface="Fira Sans Extra Condensed"/>
              <a:buNone/>
              <a:defRPr sz="5000">
                <a:solidFill>
                  <a:schemeClr val="accent3"/>
                </a:solidFill>
                <a:latin typeface="Fira Sans Extra Condensed"/>
                <a:ea typeface="Fira Sans Extra Condensed"/>
                <a:cs typeface="Fira Sans Extra Condensed"/>
                <a:sym typeface="Fira Sans Extra Condensed"/>
              </a:defRPr>
            </a:lvl8pPr>
            <a:lvl9pPr lvl="8" algn="r" rtl="0">
              <a:spcBef>
                <a:spcPts val="0"/>
              </a:spcBef>
              <a:spcAft>
                <a:spcPts val="0"/>
              </a:spcAft>
              <a:buClr>
                <a:schemeClr val="accent3"/>
              </a:buClr>
              <a:buSzPts val="5000"/>
              <a:buFont typeface="Fira Sans Extra Condensed"/>
              <a:buNone/>
              <a:defRPr sz="5000">
                <a:solidFill>
                  <a:schemeClr val="accent3"/>
                </a:solidFill>
                <a:latin typeface="Fira Sans Extra Condensed"/>
                <a:ea typeface="Fira Sans Extra Condensed"/>
                <a:cs typeface="Fira Sans Extra Condensed"/>
                <a:sym typeface="Fira Sans Extra Condensed"/>
              </a:defRPr>
            </a:lvl9pPr>
          </a:lstStyle>
          <a:p>
            <a:r>
              <a:t>xx%</a:t>
            </a:r>
          </a:p>
        </p:txBody>
      </p:sp>
      <p:sp>
        <p:nvSpPr>
          <p:cNvPr id="17" name="Google Shape;17;p3"/>
          <p:cNvSpPr txBox="1">
            <a:spLocks noGrp="1"/>
          </p:cNvSpPr>
          <p:nvPr>
            <p:ph type="ctrTitle" idx="2"/>
          </p:nvPr>
        </p:nvSpPr>
        <p:spPr>
          <a:xfrm>
            <a:off x="2828250" y="269146"/>
            <a:ext cx="3487500" cy="851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3"/>
              </a:buClr>
              <a:buSzPts val="3000"/>
              <a:buNone/>
              <a:defRPr sz="3000">
                <a:solidFill>
                  <a:schemeClr val="accent3"/>
                </a:solidFill>
              </a:defRPr>
            </a:lvl1pPr>
            <a:lvl2pPr lvl="1" algn="ctr" rtl="0">
              <a:spcBef>
                <a:spcPts val="0"/>
              </a:spcBef>
              <a:spcAft>
                <a:spcPts val="0"/>
              </a:spcAft>
              <a:buClr>
                <a:schemeClr val="accent3"/>
              </a:buClr>
              <a:buSzPts val="3000"/>
              <a:buNone/>
              <a:defRPr sz="3000">
                <a:solidFill>
                  <a:schemeClr val="accent3"/>
                </a:solidFill>
              </a:defRPr>
            </a:lvl2pPr>
            <a:lvl3pPr lvl="2" algn="ctr" rtl="0">
              <a:spcBef>
                <a:spcPts val="0"/>
              </a:spcBef>
              <a:spcAft>
                <a:spcPts val="0"/>
              </a:spcAft>
              <a:buClr>
                <a:schemeClr val="accent3"/>
              </a:buClr>
              <a:buSzPts val="3000"/>
              <a:buNone/>
              <a:defRPr sz="3000">
                <a:solidFill>
                  <a:schemeClr val="accent3"/>
                </a:solidFill>
              </a:defRPr>
            </a:lvl3pPr>
            <a:lvl4pPr lvl="3" algn="ctr" rtl="0">
              <a:spcBef>
                <a:spcPts val="0"/>
              </a:spcBef>
              <a:spcAft>
                <a:spcPts val="0"/>
              </a:spcAft>
              <a:buClr>
                <a:schemeClr val="accent3"/>
              </a:buClr>
              <a:buSzPts val="3000"/>
              <a:buNone/>
              <a:defRPr sz="3000">
                <a:solidFill>
                  <a:schemeClr val="accent3"/>
                </a:solidFill>
              </a:defRPr>
            </a:lvl4pPr>
            <a:lvl5pPr lvl="4" algn="ctr" rtl="0">
              <a:spcBef>
                <a:spcPts val="0"/>
              </a:spcBef>
              <a:spcAft>
                <a:spcPts val="0"/>
              </a:spcAft>
              <a:buClr>
                <a:schemeClr val="accent3"/>
              </a:buClr>
              <a:buSzPts val="3000"/>
              <a:buNone/>
              <a:defRPr sz="3000">
                <a:solidFill>
                  <a:schemeClr val="accent3"/>
                </a:solidFill>
              </a:defRPr>
            </a:lvl5pPr>
            <a:lvl6pPr lvl="5" algn="ctr" rtl="0">
              <a:spcBef>
                <a:spcPts val="0"/>
              </a:spcBef>
              <a:spcAft>
                <a:spcPts val="0"/>
              </a:spcAft>
              <a:buClr>
                <a:schemeClr val="accent3"/>
              </a:buClr>
              <a:buSzPts val="3000"/>
              <a:buNone/>
              <a:defRPr sz="3000">
                <a:solidFill>
                  <a:schemeClr val="accent3"/>
                </a:solidFill>
              </a:defRPr>
            </a:lvl6pPr>
            <a:lvl7pPr lvl="6" algn="ctr" rtl="0">
              <a:spcBef>
                <a:spcPts val="0"/>
              </a:spcBef>
              <a:spcAft>
                <a:spcPts val="0"/>
              </a:spcAft>
              <a:buClr>
                <a:schemeClr val="accent3"/>
              </a:buClr>
              <a:buSzPts val="3000"/>
              <a:buNone/>
              <a:defRPr sz="3000">
                <a:solidFill>
                  <a:schemeClr val="accent3"/>
                </a:solidFill>
              </a:defRPr>
            </a:lvl7pPr>
            <a:lvl8pPr lvl="7" algn="ctr" rtl="0">
              <a:spcBef>
                <a:spcPts val="0"/>
              </a:spcBef>
              <a:spcAft>
                <a:spcPts val="0"/>
              </a:spcAft>
              <a:buClr>
                <a:schemeClr val="accent3"/>
              </a:buClr>
              <a:buSzPts val="3000"/>
              <a:buNone/>
              <a:defRPr sz="3000">
                <a:solidFill>
                  <a:schemeClr val="accent3"/>
                </a:solidFill>
              </a:defRPr>
            </a:lvl8pPr>
            <a:lvl9pPr lvl="8" algn="ctr" rtl="0">
              <a:spcBef>
                <a:spcPts val="0"/>
              </a:spcBef>
              <a:spcAft>
                <a:spcPts val="0"/>
              </a:spcAft>
              <a:buClr>
                <a:schemeClr val="accent3"/>
              </a:buClr>
              <a:buSzPts val="3000"/>
              <a:buNone/>
              <a:defRPr sz="3000">
                <a:solidFill>
                  <a:schemeClr val="accent3"/>
                </a:solidFill>
              </a:defRPr>
            </a:lvl9pPr>
          </a:lstStyle>
          <a:p>
            <a:endParaRPr/>
          </a:p>
        </p:txBody>
      </p:sp>
      <p:sp>
        <p:nvSpPr>
          <p:cNvPr id="18" name="Google Shape;18;p3"/>
          <p:cNvSpPr txBox="1">
            <a:spLocks noGrp="1"/>
          </p:cNvSpPr>
          <p:nvPr>
            <p:ph type="ctrTitle" idx="3"/>
          </p:nvPr>
        </p:nvSpPr>
        <p:spPr>
          <a:xfrm>
            <a:off x="1409443" y="2078925"/>
            <a:ext cx="1228800" cy="5778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3"/>
              </a:buClr>
              <a:buSzPts val="1800"/>
              <a:buNone/>
              <a:defRPr sz="1800">
                <a:solidFill>
                  <a:schemeClr val="accent3"/>
                </a:solidFill>
              </a:defRPr>
            </a:lvl1pPr>
            <a:lvl2pPr lvl="1" rtl="0">
              <a:spcBef>
                <a:spcPts val="0"/>
              </a:spcBef>
              <a:spcAft>
                <a:spcPts val="0"/>
              </a:spcAft>
              <a:buClr>
                <a:schemeClr val="accent3"/>
              </a:buClr>
              <a:buSzPts val="2400"/>
              <a:buNone/>
              <a:defRPr sz="2400">
                <a:solidFill>
                  <a:schemeClr val="accent3"/>
                </a:solidFill>
              </a:defRPr>
            </a:lvl2pPr>
            <a:lvl3pPr lvl="2" rtl="0">
              <a:spcBef>
                <a:spcPts val="0"/>
              </a:spcBef>
              <a:spcAft>
                <a:spcPts val="0"/>
              </a:spcAft>
              <a:buClr>
                <a:schemeClr val="accent3"/>
              </a:buClr>
              <a:buSzPts val="2400"/>
              <a:buNone/>
              <a:defRPr sz="2400">
                <a:solidFill>
                  <a:schemeClr val="accent3"/>
                </a:solidFill>
              </a:defRPr>
            </a:lvl3pPr>
            <a:lvl4pPr lvl="3" rtl="0">
              <a:spcBef>
                <a:spcPts val="0"/>
              </a:spcBef>
              <a:spcAft>
                <a:spcPts val="0"/>
              </a:spcAft>
              <a:buClr>
                <a:schemeClr val="accent3"/>
              </a:buClr>
              <a:buSzPts val="2400"/>
              <a:buNone/>
              <a:defRPr sz="2400">
                <a:solidFill>
                  <a:schemeClr val="accent3"/>
                </a:solidFill>
              </a:defRPr>
            </a:lvl4pPr>
            <a:lvl5pPr lvl="4" rtl="0">
              <a:spcBef>
                <a:spcPts val="0"/>
              </a:spcBef>
              <a:spcAft>
                <a:spcPts val="0"/>
              </a:spcAft>
              <a:buClr>
                <a:schemeClr val="accent3"/>
              </a:buClr>
              <a:buSzPts val="2400"/>
              <a:buNone/>
              <a:defRPr sz="2400">
                <a:solidFill>
                  <a:schemeClr val="accent3"/>
                </a:solidFill>
              </a:defRPr>
            </a:lvl5pPr>
            <a:lvl6pPr lvl="5" rtl="0">
              <a:spcBef>
                <a:spcPts val="0"/>
              </a:spcBef>
              <a:spcAft>
                <a:spcPts val="0"/>
              </a:spcAft>
              <a:buClr>
                <a:schemeClr val="accent3"/>
              </a:buClr>
              <a:buSzPts val="2400"/>
              <a:buNone/>
              <a:defRPr sz="2400">
                <a:solidFill>
                  <a:schemeClr val="accent3"/>
                </a:solidFill>
              </a:defRPr>
            </a:lvl6pPr>
            <a:lvl7pPr lvl="6" rtl="0">
              <a:spcBef>
                <a:spcPts val="0"/>
              </a:spcBef>
              <a:spcAft>
                <a:spcPts val="0"/>
              </a:spcAft>
              <a:buClr>
                <a:schemeClr val="accent3"/>
              </a:buClr>
              <a:buSzPts val="2400"/>
              <a:buNone/>
              <a:defRPr sz="2400">
                <a:solidFill>
                  <a:schemeClr val="accent3"/>
                </a:solidFill>
              </a:defRPr>
            </a:lvl7pPr>
            <a:lvl8pPr lvl="7" rtl="0">
              <a:spcBef>
                <a:spcPts val="0"/>
              </a:spcBef>
              <a:spcAft>
                <a:spcPts val="0"/>
              </a:spcAft>
              <a:buClr>
                <a:schemeClr val="accent3"/>
              </a:buClr>
              <a:buSzPts val="2400"/>
              <a:buNone/>
              <a:defRPr sz="2400">
                <a:solidFill>
                  <a:schemeClr val="accent3"/>
                </a:solidFill>
              </a:defRPr>
            </a:lvl8pPr>
            <a:lvl9pPr lvl="8" rtl="0">
              <a:spcBef>
                <a:spcPts val="0"/>
              </a:spcBef>
              <a:spcAft>
                <a:spcPts val="0"/>
              </a:spcAft>
              <a:buClr>
                <a:schemeClr val="accent3"/>
              </a:buClr>
              <a:buSzPts val="2400"/>
              <a:buNone/>
              <a:defRPr sz="2400">
                <a:solidFill>
                  <a:schemeClr val="accent3"/>
                </a:solidFill>
              </a:defRPr>
            </a:lvl9pPr>
          </a:lstStyle>
          <a:p>
            <a:endParaRPr/>
          </a:p>
        </p:txBody>
      </p:sp>
      <p:sp>
        <p:nvSpPr>
          <p:cNvPr id="19" name="Google Shape;19;p3"/>
          <p:cNvSpPr txBox="1">
            <a:spLocks noGrp="1"/>
          </p:cNvSpPr>
          <p:nvPr>
            <p:ph type="subTitle" idx="1"/>
          </p:nvPr>
        </p:nvSpPr>
        <p:spPr>
          <a:xfrm>
            <a:off x="1409448" y="2464168"/>
            <a:ext cx="1906500" cy="61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3"/>
              </a:buClr>
              <a:buSzPts val="1000"/>
              <a:buNone/>
              <a:defRPr sz="1000">
                <a:solidFill>
                  <a:schemeClr val="accent3"/>
                </a:solidFill>
              </a:defRPr>
            </a:lvl1pPr>
            <a:lvl2pPr lvl="1" rtl="0">
              <a:lnSpc>
                <a:spcPct val="100000"/>
              </a:lnSpc>
              <a:spcBef>
                <a:spcPts val="0"/>
              </a:spcBef>
              <a:spcAft>
                <a:spcPts val="0"/>
              </a:spcAft>
              <a:buClr>
                <a:schemeClr val="accent3"/>
              </a:buClr>
              <a:buSzPts val="1000"/>
              <a:buNone/>
              <a:defRPr sz="1000">
                <a:solidFill>
                  <a:schemeClr val="accent3"/>
                </a:solidFill>
              </a:defRPr>
            </a:lvl2pPr>
            <a:lvl3pPr lvl="2" rtl="0">
              <a:lnSpc>
                <a:spcPct val="100000"/>
              </a:lnSpc>
              <a:spcBef>
                <a:spcPts val="0"/>
              </a:spcBef>
              <a:spcAft>
                <a:spcPts val="0"/>
              </a:spcAft>
              <a:buClr>
                <a:schemeClr val="accent3"/>
              </a:buClr>
              <a:buSzPts val="1000"/>
              <a:buNone/>
              <a:defRPr sz="1000">
                <a:solidFill>
                  <a:schemeClr val="accent3"/>
                </a:solidFill>
              </a:defRPr>
            </a:lvl3pPr>
            <a:lvl4pPr lvl="3" rtl="0">
              <a:lnSpc>
                <a:spcPct val="100000"/>
              </a:lnSpc>
              <a:spcBef>
                <a:spcPts val="0"/>
              </a:spcBef>
              <a:spcAft>
                <a:spcPts val="0"/>
              </a:spcAft>
              <a:buClr>
                <a:schemeClr val="accent3"/>
              </a:buClr>
              <a:buSzPts val="1000"/>
              <a:buNone/>
              <a:defRPr sz="1000">
                <a:solidFill>
                  <a:schemeClr val="accent3"/>
                </a:solidFill>
              </a:defRPr>
            </a:lvl4pPr>
            <a:lvl5pPr lvl="4" rtl="0">
              <a:lnSpc>
                <a:spcPct val="100000"/>
              </a:lnSpc>
              <a:spcBef>
                <a:spcPts val="0"/>
              </a:spcBef>
              <a:spcAft>
                <a:spcPts val="0"/>
              </a:spcAft>
              <a:buClr>
                <a:schemeClr val="accent3"/>
              </a:buClr>
              <a:buSzPts val="1000"/>
              <a:buNone/>
              <a:defRPr sz="1000">
                <a:solidFill>
                  <a:schemeClr val="accent3"/>
                </a:solidFill>
              </a:defRPr>
            </a:lvl5pPr>
            <a:lvl6pPr lvl="5" rtl="0">
              <a:lnSpc>
                <a:spcPct val="100000"/>
              </a:lnSpc>
              <a:spcBef>
                <a:spcPts val="0"/>
              </a:spcBef>
              <a:spcAft>
                <a:spcPts val="0"/>
              </a:spcAft>
              <a:buClr>
                <a:schemeClr val="accent3"/>
              </a:buClr>
              <a:buSzPts val="1000"/>
              <a:buNone/>
              <a:defRPr sz="1000">
                <a:solidFill>
                  <a:schemeClr val="accent3"/>
                </a:solidFill>
              </a:defRPr>
            </a:lvl6pPr>
            <a:lvl7pPr lvl="6" rtl="0">
              <a:lnSpc>
                <a:spcPct val="100000"/>
              </a:lnSpc>
              <a:spcBef>
                <a:spcPts val="0"/>
              </a:spcBef>
              <a:spcAft>
                <a:spcPts val="0"/>
              </a:spcAft>
              <a:buClr>
                <a:schemeClr val="accent3"/>
              </a:buClr>
              <a:buSzPts val="1000"/>
              <a:buNone/>
              <a:defRPr sz="1000">
                <a:solidFill>
                  <a:schemeClr val="accent3"/>
                </a:solidFill>
              </a:defRPr>
            </a:lvl7pPr>
            <a:lvl8pPr lvl="7" rtl="0">
              <a:lnSpc>
                <a:spcPct val="100000"/>
              </a:lnSpc>
              <a:spcBef>
                <a:spcPts val="0"/>
              </a:spcBef>
              <a:spcAft>
                <a:spcPts val="0"/>
              </a:spcAft>
              <a:buClr>
                <a:schemeClr val="accent3"/>
              </a:buClr>
              <a:buSzPts val="1000"/>
              <a:buNone/>
              <a:defRPr sz="1000">
                <a:solidFill>
                  <a:schemeClr val="accent3"/>
                </a:solidFill>
              </a:defRPr>
            </a:lvl8pPr>
            <a:lvl9pPr lvl="8" rtl="0">
              <a:lnSpc>
                <a:spcPct val="100000"/>
              </a:lnSpc>
              <a:spcBef>
                <a:spcPts val="0"/>
              </a:spcBef>
              <a:spcAft>
                <a:spcPts val="0"/>
              </a:spcAft>
              <a:buClr>
                <a:schemeClr val="accent3"/>
              </a:buClr>
              <a:buSzPts val="1000"/>
              <a:buNone/>
              <a:defRPr sz="1000">
                <a:solidFill>
                  <a:schemeClr val="accent3"/>
                </a:solidFill>
              </a:defRPr>
            </a:lvl9pPr>
          </a:lstStyle>
          <a:p>
            <a:endParaRPr/>
          </a:p>
        </p:txBody>
      </p:sp>
      <p:sp>
        <p:nvSpPr>
          <p:cNvPr id="20" name="Google Shape;20;p3"/>
          <p:cNvSpPr txBox="1">
            <a:spLocks noGrp="1"/>
          </p:cNvSpPr>
          <p:nvPr>
            <p:ph type="title" idx="4" hasCustomPrompt="1"/>
          </p:nvPr>
        </p:nvSpPr>
        <p:spPr>
          <a:xfrm>
            <a:off x="2800144" y="2305818"/>
            <a:ext cx="1109100" cy="5778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Clr>
                <a:schemeClr val="accent3"/>
              </a:buClr>
              <a:buSzPts val="5000"/>
              <a:buNone/>
              <a:defRPr sz="5000">
                <a:solidFill>
                  <a:schemeClr val="accent3"/>
                </a:solidFill>
              </a:defRPr>
            </a:lvl1pPr>
            <a:lvl2pPr lvl="1" algn="r" rtl="0">
              <a:spcBef>
                <a:spcPts val="0"/>
              </a:spcBef>
              <a:spcAft>
                <a:spcPts val="0"/>
              </a:spcAft>
              <a:buClr>
                <a:schemeClr val="accent3"/>
              </a:buClr>
              <a:buSzPts val="5000"/>
              <a:buFont typeface="Fira Sans Extra Condensed"/>
              <a:buNone/>
              <a:defRPr sz="5000">
                <a:solidFill>
                  <a:schemeClr val="accent3"/>
                </a:solidFill>
                <a:latin typeface="Fira Sans Extra Condensed"/>
                <a:ea typeface="Fira Sans Extra Condensed"/>
                <a:cs typeface="Fira Sans Extra Condensed"/>
                <a:sym typeface="Fira Sans Extra Condensed"/>
              </a:defRPr>
            </a:lvl2pPr>
            <a:lvl3pPr lvl="2" algn="r" rtl="0">
              <a:spcBef>
                <a:spcPts val="0"/>
              </a:spcBef>
              <a:spcAft>
                <a:spcPts val="0"/>
              </a:spcAft>
              <a:buClr>
                <a:schemeClr val="accent3"/>
              </a:buClr>
              <a:buSzPts val="5000"/>
              <a:buFont typeface="Fira Sans Extra Condensed"/>
              <a:buNone/>
              <a:defRPr sz="5000">
                <a:solidFill>
                  <a:schemeClr val="accent3"/>
                </a:solidFill>
                <a:latin typeface="Fira Sans Extra Condensed"/>
                <a:ea typeface="Fira Sans Extra Condensed"/>
                <a:cs typeface="Fira Sans Extra Condensed"/>
                <a:sym typeface="Fira Sans Extra Condensed"/>
              </a:defRPr>
            </a:lvl3pPr>
            <a:lvl4pPr lvl="3" algn="r" rtl="0">
              <a:spcBef>
                <a:spcPts val="0"/>
              </a:spcBef>
              <a:spcAft>
                <a:spcPts val="0"/>
              </a:spcAft>
              <a:buClr>
                <a:schemeClr val="accent3"/>
              </a:buClr>
              <a:buSzPts val="5000"/>
              <a:buFont typeface="Fira Sans Extra Condensed"/>
              <a:buNone/>
              <a:defRPr sz="5000">
                <a:solidFill>
                  <a:schemeClr val="accent3"/>
                </a:solidFill>
                <a:latin typeface="Fira Sans Extra Condensed"/>
                <a:ea typeface="Fira Sans Extra Condensed"/>
                <a:cs typeface="Fira Sans Extra Condensed"/>
                <a:sym typeface="Fira Sans Extra Condensed"/>
              </a:defRPr>
            </a:lvl4pPr>
            <a:lvl5pPr lvl="4" algn="r" rtl="0">
              <a:spcBef>
                <a:spcPts val="0"/>
              </a:spcBef>
              <a:spcAft>
                <a:spcPts val="0"/>
              </a:spcAft>
              <a:buClr>
                <a:schemeClr val="accent3"/>
              </a:buClr>
              <a:buSzPts val="5000"/>
              <a:buFont typeface="Fira Sans Extra Condensed"/>
              <a:buNone/>
              <a:defRPr sz="5000">
                <a:solidFill>
                  <a:schemeClr val="accent3"/>
                </a:solidFill>
                <a:latin typeface="Fira Sans Extra Condensed"/>
                <a:ea typeface="Fira Sans Extra Condensed"/>
                <a:cs typeface="Fira Sans Extra Condensed"/>
                <a:sym typeface="Fira Sans Extra Condensed"/>
              </a:defRPr>
            </a:lvl5pPr>
            <a:lvl6pPr lvl="5" algn="r" rtl="0">
              <a:spcBef>
                <a:spcPts val="0"/>
              </a:spcBef>
              <a:spcAft>
                <a:spcPts val="0"/>
              </a:spcAft>
              <a:buClr>
                <a:schemeClr val="accent3"/>
              </a:buClr>
              <a:buSzPts val="5000"/>
              <a:buFont typeface="Fira Sans Extra Condensed"/>
              <a:buNone/>
              <a:defRPr sz="5000">
                <a:solidFill>
                  <a:schemeClr val="accent3"/>
                </a:solidFill>
                <a:latin typeface="Fira Sans Extra Condensed"/>
                <a:ea typeface="Fira Sans Extra Condensed"/>
                <a:cs typeface="Fira Sans Extra Condensed"/>
                <a:sym typeface="Fira Sans Extra Condensed"/>
              </a:defRPr>
            </a:lvl6pPr>
            <a:lvl7pPr lvl="6" algn="r" rtl="0">
              <a:spcBef>
                <a:spcPts val="0"/>
              </a:spcBef>
              <a:spcAft>
                <a:spcPts val="0"/>
              </a:spcAft>
              <a:buClr>
                <a:schemeClr val="accent3"/>
              </a:buClr>
              <a:buSzPts val="5000"/>
              <a:buFont typeface="Fira Sans Extra Condensed"/>
              <a:buNone/>
              <a:defRPr sz="5000">
                <a:solidFill>
                  <a:schemeClr val="accent3"/>
                </a:solidFill>
                <a:latin typeface="Fira Sans Extra Condensed"/>
                <a:ea typeface="Fira Sans Extra Condensed"/>
                <a:cs typeface="Fira Sans Extra Condensed"/>
                <a:sym typeface="Fira Sans Extra Condensed"/>
              </a:defRPr>
            </a:lvl7pPr>
            <a:lvl8pPr lvl="7" algn="r" rtl="0">
              <a:spcBef>
                <a:spcPts val="0"/>
              </a:spcBef>
              <a:spcAft>
                <a:spcPts val="0"/>
              </a:spcAft>
              <a:buClr>
                <a:schemeClr val="accent3"/>
              </a:buClr>
              <a:buSzPts val="5000"/>
              <a:buFont typeface="Fira Sans Extra Condensed"/>
              <a:buNone/>
              <a:defRPr sz="5000">
                <a:solidFill>
                  <a:schemeClr val="accent3"/>
                </a:solidFill>
                <a:latin typeface="Fira Sans Extra Condensed"/>
                <a:ea typeface="Fira Sans Extra Condensed"/>
                <a:cs typeface="Fira Sans Extra Condensed"/>
                <a:sym typeface="Fira Sans Extra Condensed"/>
              </a:defRPr>
            </a:lvl8pPr>
            <a:lvl9pPr lvl="8" algn="r" rtl="0">
              <a:spcBef>
                <a:spcPts val="0"/>
              </a:spcBef>
              <a:spcAft>
                <a:spcPts val="0"/>
              </a:spcAft>
              <a:buClr>
                <a:schemeClr val="accent3"/>
              </a:buClr>
              <a:buSzPts val="5000"/>
              <a:buFont typeface="Fira Sans Extra Condensed"/>
              <a:buNone/>
              <a:defRPr sz="5000">
                <a:solidFill>
                  <a:schemeClr val="accent3"/>
                </a:solidFill>
                <a:latin typeface="Fira Sans Extra Condensed"/>
                <a:ea typeface="Fira Sans Extra Condensed"/>
                <a:cs typeface="Fira Sans Extra Condensed"/>
                <a:sym typeface="Fira Sans Extra Condensed"/>
              </a:defRPr>
            </a:lvl9pPr>
          </a:lstStyle>
          <a:p>
            <a:r>
              <a:t>xx%</a:t>
            </a:r>
          </a:p>
        </p:txBody>
      </p:sp>
      <p:sp>
        <p:nvSpPr>
          <p:cNvPr id="21" name="Google Shape;21;p3"/>
          <p:cNvSpPr txBox="1">
            <a:spLocks noGrp="1"/>
          </p:cNvSpPr>
          <p:nvPr>
            <p:ph type="ctrTitle" idx="5"/>
          </p:nvPr>
        </p:nvSpPr>
        <p:spPr>
          <a:xfrm>
            <a:off x="3958015" y="2078921"/>
            <a:ext cx="2392800" cy="5778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3"/>
              </a:buClr>
              <a:buSzPts val="1800"/>
              <a:buNone/>
              <a:defRPr sz="1800">
                <a:solidFill>
                  <a:schemeClr val="accent3"/>
                </a:solidFill>
              </a:defRPr>
            </a:lvl1pPr>
            <a:lvl2pPr lvl="1" rtl="0">
              <a:spcBef>
                <a:spcPts val="0"/>
              </a:spcBef>
              <a:spcAft>
                <a:spcPts val="0"/>
              </a:spcAft>
              <a:buClr>
                <a:schemeClr val="accent3"/>
              </a:buClr>
              <a:buSzPts val="2400"/>
              <a:buNone/>
              <a:defRPr sz="2400">
                <a:solidFill>
                  <a:schemeClr val="accent3"/>
                </a:solidFill>
              </a:defRPr>
            </a:lvl2pPr>
            <a:lvl3pPr lvl="2" rtl="0">
              <a:spcBef>
                <a:spcPts val="0"/>
              </a:spcBef>
              <a:spcAft>
                <a:spcPts val="0"/>
              </a:spcAft>
              <a:buClr>
                <a:schemeClr val="accent3"/>
              </a:buClr>
              <a:buSzPts val="2400"/>
              <a:buNone/>
              <a:defRPr sz="2400">
                <a:solidFill>
                  <a:schemeClr val="accent3"/>
                </a:solidFill>
              </a:defRPr>
            </a:lvl3pPr>
            <a:lvl4pPr lvl="3" rtl="0">
              <a:spcBef>
                <a:spcPts val="0"/>
              </a:spcBef>
              <a:spcAft>
                <a:spcPts val="0"/>
              </a:spcAft>
              <a:buClr>
                <a:schemeClr val="accent3"/>
              </a:buClr>
              <a:buSzPts val="2400"/>
              <a:buNone/>
              <a:defRPr sz="2400">
                <a:solidFill>
                  <a:schemeClr val="accent3"/>
                </a:solidFill>
              </a:defRPr>
            </a:lvl4pPr>
            <a:lvl5pPr lvl="4" rtl="0">
              <a:spcBef>
                <a:spcPts val="0"/>
              </a:spcBef>
              <a:spcAft>
                <a:spcPts val="0"/>
              </a:spcAft>
              <a:buClr>
                <a:schemeClr val="accent3"/>
              </a:buClr>
              <a:buSzPts val="2400"/>
              <a:buNone/>
              <a:defRPr sz="2400">
                <a:solidFill>
                  <a:schemeClr val="accent3"/>
                </a:solidFill>
              </a:defRPr>
            </a:lvl5pPr>
            <a:lvl6pPr lvl="5" rtl="0">
              <a:spcBef>
                <a:spcPts val="0"/>
              </a:spcBef>
              <a:spcAft>
                <a:spcPts val="0"/>
              </a:spcAft>
              <a:buClr>
                <a:schemeClr val="accent3"/>
              </a:buClr>
              <a:buSzPts val="2400"/>
              <a:buNone/>
              <a:defRPr sz="2400">
                <a:solidFill>
                  <a:schemeClr val="accent3"/>
                </a:solidFill>
              </a:defRPr>
            </a:lvl6pPr>
            <a:lvl7pPr lvl="6" rtl="0">
              <a:spcBef>
                <a:spcPts val="0"/>
              </a:spcBef>
              <a:spcAft>
                <a:spcPts val="0"/>
              </a:spcAft>
              <a:buClr>
                <a:schemeClr val="accent3"/>
              </a:buClr>
              <a:buSzPts val="2400"/>
              <a:buNone/>
              <a:defRPr sz="2400">
                <a:solidFill>
                  <a:schemeClr val="accent3"/>
                </a:solidFill>
              </a:defRPr>
            </a:lvl7pPr>
            <a:lvl8pPr lvl="7" rtl="0">
              <a:spcBef>
                <a:spcPts val="0"/>
              </a:spcBef>
              <a:spcAft>
                <a:spcPts val="0"/>
              </a:spcAft>
              <a:buClr>
                <a:schemeClr val="accent3"/>
              </a:buClr>
              <a:buSzPts val="2400"/>
              <a:buNone/>
              <a:defRPr sz="2400">
                <a:solidFill>
                  <a:schemeClr val="accent3"/>
                </a:solidFill>
              </a:defRPr>
            </a:lvl8pPr>
            <a:lvl9pPr lvl="8" rtl="0">
              <a:spcBef>
                <a:spcPts val="0"/>
              </a:spcBef>
              <a:spcAft>
                <a:spcPts val="0"/>
              </a:spcAft>
              <a:buClr>
                <a:schemeClr val="accent3"/>
              </a:buClr>
              <a:buSzPts val="2400"/>
              <a:buNone/>
              <a:defRPr sz="2400">
                <a:solidFill>
                  <a:schemeClr val="accent3"/>
                </a:solidFill>
              </a:defRPr>
            </a:lvl9pPr>
          </a:lstStyle>
          <a:p>
            <a:endParaRPr/>
          </a:p>
        </p:txBody>
      </p:sp>
      <p:sp>
        <p:nvSpPr>
          <p:cNvPr id="22" name="Google Shape;22;p3"/>
          <p:cNvSpPr txBox="1">
            <a:spLocks noGrp="1"/>
          </p:cNvSpPr>
          <p:nvPr>
            <p:ph type="subTitle" idx="6"/>
          </p:nvPr>
        </p:nvSpPr>
        <p:spPr>
          <a:xfrm>
            <a:off x="3958015" y="2464168"/>
            <a:ext cx="1906500" cy="61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3"/>
              </a:buClr>
              <a:buSzPts val="1000"/>
              <a:buNone/>
              <a:defRPr sz="1000">
                <a:solidFill>
                  <a:schemeClr val="accent3"/>
                </a:solidFill>
              </a:defRPr>
            </a:lvl1pPr>
            <a:lvl2pPr lvl="1" rtl="0">
              <a:lnSpc>
                <a:spcPct val="100000"/>
              </a:lnSpc>
              <a:spcBef>
                <a:spcPts val="0"/>
              </a:spcBef>
              <a:spcAft>
                <a:spcPts val="0"/>
              </a:spcAft>
              <a:buClr>
                <a:schemeClr val="accent3"/>
              </a:buClr>
              <a:buSzPts val="1000"/>
              <a:buNone/>
              <a:defRPr sz="1000">
                <a:solidFill>
                  <a:schemeClr val="accent3"/>
                </a:solidFill>
              </a:defRPr>
            </a:lvl2pPr>
            <a:lvl3pPr lvl="2" rtl="0">
              <a:lnSpc>
                <a:spcPct val="100000"/>
              </a:lnSpc>
              <a:spcBef>
                <a:spcPts val="0"/>
              </a:spcBef>
              <a:spcAft>
                <a:spcPts val="0"/>
              </a:spcAft>
              <a:buClr>
                <a:schemeClr val="accent3"/>
              </a:buClr>
              <a:buSzPts val="1000"/>
              <a:buNone/>
              <a:defRPr sz="1000">
                <a:solidFill>
                  <a:schemeClr val="accent3"/>
                </a:solidFill>
              </a:defRPr>
            </a:lvl3pPr>
            <a:lvl4pPr lvl="3" rtl="0">
              <a:lnSpc>
                <a:spcPct val="100000"/>
              </a:lnSpc>
              <a:spcBef>
                <a:spcPts val="0"/>
              </a:spcBef>
              <a:spcAft>
                <a:spcPts val="0"/>
              </a:spcAft>
              <a:buClr>
                <a:schemeClr val="accent3"/>
              </a:buClr>
              <a:buSzPts val="1000"/>
              <a:buNone/>
              <a:defRPr sz="1000">
                <a:solidFill>
                  <a:schemeClr val="accent3"/>
                </a:solidFill>
              </a:defRPr>
            </a:lvl4pPr>
            <a:lvl5pPr lvl="4" rtl="0">
              <a:lnSpc>
                <a:spcPct val="100000"/>
              </a:lnSpc>
              <a:spcBef>
                <a:spcPts val="0"/>
              </a:spcBef>
              <a:spcAft>
                <a:spcPts val="0"/>
              </a:spcAft>
              <a:buClr>
                <a:schemeClr val="accent3"/>
              </a:buClr>
              <a:buSzPts val="1000"/>
              <a:buNone/>
              <a:defRPr sz="1000">
                <a:solidFill>
                  <a:schemeClr val="accent3"/>
                </a:solidFill>
              </a:defRPr>
            </a:lvl5pPr>
            <a:lvl6pPr lvl="5" rtl="0">
              <a:lnSpc>
                <a:spcPct val="100000"/>
              </a:lnSpc>
              <a:spcBef>
                <a:spcPts val="0"/>
              </a:spcBef>
              <a:spcAft>
                <a:spcPts val="0"/>
              </a:spcAft>
              <a:buClr>
                <a:schemeClr val="accent3"/>
              </a:buClr>
              <a:buSzPts val="1000"/>
              <a:buNone/>
              <a:defRPr sz="1000">
                <a:solidFill>
                  <a:schemeClr val="accent3"/>
                </a:solidFill>
              </a:defRPr>
            </a:lvl6pPr>
            <a:lvl7pPr lvl="6" rtl="0">
              <a:lnSpc>
                <a:spcPct val="100000"/>
              </a:lnSpc>
              <a:spcBef>
                <a:spcPts val="0"/>
              </a:spcBef>
              <a:spcAft>
                <a:spcPts val="0"/>
              </a:spcAft>
              <a:buClr>
                <a:schemeClr val="accent3"/>
              </a:buClr>
              <a:buSzPts val="1000"/>
              <a:buNone/>
              <a:defRPr sz="1000">
                <a:solidFill>
                  <a:schemeClr val="accent3"/>
                </a:solidFill>
              </a:defRPr>
            </a:lvl7pPr>
            <a:lvl8pPr lvl="7" rtl="0">
              <a:lnSpc>
                <a:spcPct val="100000"/>
              </a:lnSpc>
              <a:spcBef>
                <a:spcPts val="0"/>
              </a:spcBef>
              <a:spcAft>
                <a:spcPts val="0"/>
              </a:spcAft>
              <a:buClr>
                <a:schemeClr val="accent3"/>
              </a:buClr>
              <a:buSzPts val="1000"/>
              <a:buNone/>
              <a:defRPr sz="1000">
                <a:solidFill>
                  <a:schemeClr val="accent3"/>
                </a:solidFill>
              </a:defRPr>
            </a:lvl8pPr>
            <a:lvl9pPr lvl="8" rtl="0">
              <a:lnSpc>
                <a:spcPct val="100000"/>
              </a:lnSpc>
              <a:spcBef>
                <a:spcPts val="0"/>
              </a:spcBef>
              <a:spcAft>
                <a:spcPts val="0"/>
              </a:spcAft>
              <a:buClr>
                <a:schemeClr val="accent3"/>
              </a:buClr>
              <a:buSzPts val="1000"/>
              <a:buNone/>
              <a:defRPr sz="1000">
                <a:solidFill>
                  <a:schemeClr val="accent3"/>
                </a:solidFill>
              </a:defRPr>
            </a:lvl9pPr>
          </a:lstStyle>
          <a:p>
            <a:endParaRPr/>
          </a:p>
        </p:txBody>
      </p:sp>
      <p:sp>
        <p:nvSpPr>
          <p:cNvPr id="23" name="Google Shape;23;p3"/>
          <p:cNvSpPr txBox="1">
            <a:spLocks noGrp="1"/>
          </p:cNvSpPr>
          <p:nvPr>
            <p:ph type="title" idx="7" hasCustomPrompt="1"/>
          </p:nvPr>
        </p:nvSpPr>
        <p:spPr>
          <a:xfrm>
            <a:off x="5341752" y="2305818"/>
            <a:ext cx="1109100" cy="5778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Clr>
                <a:schemeClr val="accent3"/>
              </a:buClr>
              <a:buSzPts val="5000"/>
              <a:buNone/>
              <a:defRPr sz="5000">
                <a:solidFill>
                  <a:schemeClr val="accent3"/>
                </a:solidFill>
              </a:defRPr>
            </a:lvl1pPr>
            <a:lvl2pPr lvl="1" algn="r" rtl="0">
              <a:spcBef>
                <a:spcPts val="0"/>
              </a:spcBef>
              <a:spcAft>
                <a:spcPts val="0"/>
              </a:spcAft>
              <a:buClr>
                <a:schemeClr val="accent3"/>
              </a:buClr>
              <a:buSzPts val="5000"/>
              <a:buFont typeface="Fira Sans Extra Condensed"/>
              <a:buNone/>
              <a:defRPr sz="5000">
                <a:solidFill>
                  <a:schemeClr val="accent3"/>
                </a:solidFill>
                <a:latin typeface="Fira Sans Extra Condensed"/>
                <a:ea typeface="Fira Sans Extra Condensed"/>
                <a:cs typeface="Fira Sans Extra Condensed"/>
                <a:sym typeface="Fira Sans Extra Condensed"/>
              </a:defRPr>
            </a:lvl2pPr>
            <a:lvl3pPr lvl="2" algn="r" rtl="0">
              <a:spcBef>
                <a:spcPts val="0"/>
              </a:spcBef>
              <a:spcAft>
                <a:spcPts val="0"/>
              </a:spcAft>
              <a:buClr>
                <a:schemeClr val="accent3"/>
              </a:buClr>
              <a:buSzPts val="5000"/>
              <a:buFont typeface="Fira Sans Extra Condensed"/>
              <a:buNone/>
              <a:defRPr sz="5000">
                <a:solidFill>
                  <a:schemeClr val="accent3"/>
                </a:solidFill>
                <a:latin typeface="Fira Sans Extra Condensed"/>
                <a:ea typeface="Fira Sans Extra Condensed"/>
                <a:cs typeface="Fira Sans Extra Condensed"/>
                <a:sym typeface="Fira Sans Extra Condensed"/>
              </a:defRPr>
            </a:lvl3pPr>
            <a:lvl4pPr lvl="3" algn="r" rtl="0">
              <a:spcBef>
                <a:spcPts val="0"/>
              </a:spcBef>
              <a:spcAft>
                <a:spcPts val="0"/>
              </a:spcAft>
              <a:buClr>
                <a:schemeClr val="accent3"/>
              </a:buClr>
              <a:buSzPts val="5000"/>
              <a:buFont typeface="Fira Sans Extra Condensed"/>
              <a:buNone/>
              <a:defRPr sz="5000">
                <a:solidFill>
                  <a:schemeClr val="accent3"/>
                </a:solidFill>
                <a:latin typeface="Fira Sans Extra Condensed"/>
                <a:ea typeface="Fira Sans Extra Condensed"/>
                <a:cs typeface="Fira Sans Extra Condensed"/>
                <a:sym typeface="Fira Sans Extra Condensed"/>
              </a:defRPr>
            </a:lvl4pPr>
            <a:lvl5pPr lvl="4" algn="r" rtl="0">
              <a:spcBef>
                <a:spcPts val="0"/>
              </a:spcBef>
              <a:spcAft>
                <a:spcPts val="0"/>
              </a:spcAft>
              <a:buClr>
                <a:schemeClr val="accent3"/>
              </a:buClr>
              <a:buSzPts val="5000"/>
              <a:buFont typeface="Fira Sans Extra Condensed"/>
              <a:buNone/>
              <a:defRPr sz="5000">
                <a:solidFill>
                  <a:schemeClr val="accent3"/>
                </a:solidFill>
                <a:latin typeface="Fira Sans Extra Condensed"/>
                <a:ea typeface="Fira Sans Extra Condensed"/>
                <a:cs typeface="Fira Sans Extra Condensed"/>
                <a:sym typeface="Fira Sans Extra Condensed"/>
              </a:defRPr>
            </a:lvl5pPr>
            <a:lvl6pPr lvl="5" algn="r" rtl="0">
              <a:spcBef>
                <a:spcPts val="0"/>
              </a:spcBef>
              <a:spcAft>
                <a:spcPts val="0"/>
              </a:spcAft>
              <a:buClr>
                <a:schemeClr val="accent3"/>
              </a:buClr>
              <a:buSzPts val="5000"/>
              <a:buFont typeface="Fira Sans Extra Condensed"/>
              <a:buNone/>
              <a:defRPr sz="5000">
                <a:solidFill>
                  <a:schemeClr val="accent3"/>
                </a:solidFill>
                <a:latin typeface="Fira Sans Extra Condensed"/>
                <a:ea typeface="Fira Sans Extra Condensed"/>
                <a:cs typeface="Fira Sans Extra Condensed"/>
                <a:sym typeface="Fira Sans Extra Condensed"/>
              </a:defRPr>
            </a:lvl6pPr>
            <a:lvl7pPr lvl="6" algn="r" rtl="0">
              <a:spcBef>
                <a:spcPts val="0"/>
              </a:spcBef>
              <a:spcAft>
                <a:spcPts val="0"/>
              </a:spcAft>
              <a:buClr>
                <a:schemeClr val="accent3"/>
              </a:buClr>
              <a:buSzPts val="5000"/>
              <a:buFont typeface="Fira Sans Extra Condensed"/>
              <a:buNone/>
              <a:defRPr sz="5000">
                <a:solidFill>
                  <a:schemeClr val="accent3"/>
                </a:solidFill>
                <a:latin typeface="Fira Sans Extra Condensed"/>
                <a:ea typeface="Fira Sans Extra Condensed"/>
                <a:cs typeface="Fira Sans Extra Condensed"/>
                <a:sym typeface="Fira Sans Extra Condensed"/>
              </a:defRPr>
            </a:lvl7pPr>
            <a:lvl8pPr lvl="7" algn="r" rtl="0">
              <a:spcBef>
                <a:spcPts val="0"/>
              </a:spcBef>
              <a:spcAft>
                <a:spcPts val="0"/>
              </a:spcAft>
              <a:buClr>
                <a:schemeClr val="accent3"/>
              </a:buClr>
              <a:buSzPts val="5000"/>
              <a:buFont typeface="Fira Sans Extra Condensed"/>
              <a:buNone/>
              <a:defRPr sz="5000">
                <a:solidFill>
                  <a:schemeClr val="accent3"/>
                </a:solidFill>
                <a:latin typeface="Fira Sans Extra Condensed"/>
                <a:ea typeface="Fira Sans Extra Condensed"/>
                <a:cs typeface="Fira Sans Extra Condensed"/>
                <a:sym typeface="Fira Sans Extra Condensed"/>
              </a:defRPr>
            </a:lvl8pPr>
            <a:lvl9pPr lvl="8" algn="r" rtl="0">
              <a:spcBef>
                <a:spcPts val="0"/>
              </a:spcBef>
              <a:spcAft>
                <a:spcPts val="0"/>
              </a:spcAft>
              <a:buClr>
                <a:schemeClr val="accent3"/>
              </a:buClr>
              <a:buSzPts val="5000"/>
              <a:buFont typeface="Fira Sans Extra Condensed"/>
              <a:buNone/>
              <a:defRPr sz="5000">
                <a:solidFill>
                  <a:schemeClr val="accent3"/>
                </a:solidFill>
                <a:latin typeface="Fira Sans Extra Condensed"/>
                <a:ea typeface="Fira Sans Extra Condensed"/>
                <a:cs typeface="Fira Sans Extra Condensed"/>
                <a:sym typeface="Fira Sans Extra Condensed"/>
              </a:defRPr>
            </a:lvl9pPr>
          </a:lstStyle>
          <a:p>
            <a:r>
              <a:t>xx%</a:t>
            </a:r>
          </a:p>
        </p:txBody>
      </p:sp>
      <p:sp>
        <p:nvSpPr>
          <p:cNvPr id="24" name="Google Shape;24;p3"/>
          <p:cNvSpPr txBox="1">
            <a:spLocks noGrp="1"/>
          </p:cNvSpPr>
          <p:nvPr>
            <p:ph type="ctrTitle" idx="8"/>
          </p:nvPr>
        </p:nvSpPr>
        <p:spPr>
          <a:xfrm>
            <a:off x="6499623" y="2078921"/>
            <a:ext cx="2392800" cy="5778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3"/>
              </a:buClr>
              <a:buSzPts val="1800"/>
              <a:buNone/>
              <a:defRPr sz="1800">
                <a:solidFill>
                  <a:schemeClr val="accent3"/>
                </a:solidFill>
              </a:defRPr>
            </a:lvl1pPr>
            <a:lvl2pPr lvl="1" rtl="0">
              <a:spcBef>
                <a:spcPts val="0"/>
              </a:spcBef>
              <a:spcAft>
                <a:spcPts val="0"/>
              </a:spcAft>
              <a:buClr>
                <a:schemeClr val="accent3"/>
              </a:buClr>
              <a:buSzPts val="2400"/>
              <a:buNone/>
              <a:defRPr sz="2400">
                <a:solidFill>
                  <a:schemeClr val="accent3"/>
                </a:solidFill>
              </a:defRPr>
            </a:lvl2pPr>
            <a:lvl3pPr lvl="2" rtl="0">
              <a:spcBef>
                <a:spcPts val="0"/>
              </a:spcBef>
              <a:spcAft>
                <a:spcPts val="0"/>
              </a:spcAft>
              <a:buClr>
                <a:schemeClr val="accent3"/>
              </a:buClr>
              <a:buSzPts val="2400"/>
              <a:buNone/>
              <a:defRPr sz="2400">
                <a:solidFill>
                  <a:schemeClr val="accent3"/>
                </a:solidFill>
              </a:defRPr>
            </a:lvl3pPr>
            <a:lvl4pPr lvl="3" rtl="0">
              <a:spcBef>
                <a:spcPts val="0"/>
              </a:spcBef>
              <a:spcAft>
                <a:spcPts val="0"/>
              </a:spcAft>
              <a:buClr>
                <a:schemeClr val="accent3"/>
              </a:buClr>
              <a:buSzPts val="2400"/>
              <a:buNone/>
              <a:defRPr sz="2400">
                <a:solidFill>
                  <a:schemeClr val="accent3"/>
                </a:solidFill>
              </a:defRPr>
            </a:lvl4pPr>
            <a:lvl5pPr lvl="4" rtl="0">
              <a:spcBef>
                <a:spcPts val="0"/>
              </a:spcBef>
              <a:spcAft>
                <a:spcPts val="0"/>
              </a:spcAft>
              <a:buClr>
                <a:schemeClr val="accent3"/>
              </a:buClr>
              <a:buSzPts val="2400"/>
              <a:buNone/>
              <a:defRPr sz="2400">
                <a:solidFill>
                  <a:schemeClr val="accent3"/>
                </a:solidFill>
              </a:defRPr>
            </a:lvl5pPr>
            <a:lvl6pPr lvl="5" rtl="0">
              <a:spcBef>
                <a:spcPts val="0"/>
              </a:spcBef>
              <a:spcAft>
                <a:spcPts val="0"/>
              </a:spcAft>
              <a:buClr>
                <a:schemeClr val="accent3"/>
              </a:buClr>
              <a:buSzPts val="2400"/>
              <a:buNone/>
              <a:defRPr sz="2400">
                <a:solidFill>
                  <a:schemeClr val="accent3"/>
                </a:solidFill>
              </a:defRPr>
            </a:lvl6pPr>
            <a:lvl7pPr lvl="6" rtl="0">
              <a:spcBef>
                <a:spcPts val="0"/>
              </a:spcBef>
              <a:spcAft>
                <a:spcPts val="0"/>
              </a:spcAft>
              <a:buClr>
                <a:schemeClr val="accent3"/>
              </a:buClr>
              <a:buSzPts val="2400"/>
              <a:buNone/>
              <a:defRPr sz="2400">
                <a:solidFill>
                  <a:schemeClr val="accent3"/>
                </a:solidFill>
              </a:defRPr>
            </a:lvl7pPr>
            <a:lvl8pPr lvl="7" rtl="0">
              <a:spcBef>
                <a:spcPts val="0"/>
              </a:spcBef>
              <a:spcAft>
                <a:spcPts val="0"/>
              </a:spcAft>
              <a:buClr>
                <a:schemeClr val="accent3"/>
              </a:buClr>
              <a:buSzPts val="2400"/>
              <a:buNone/>
              <a:defRPr sz="2400">
                <a:solidFill>
                  <a:schemeClr val="accent3"/>
                </a:solidFill>
              </a:defRPr>
            </a:lvl8pPr>
            <a:lvl9pPr lvl="8" rtl="0">
              <a:spcBef>
                <a:spcPts val="0"/>
              </a:spcBef>
              <a:spcAft>
                <a:spcPts val="0"/>
              </a:spcAft>
              <a:buClr>
                <a:schemeClr val="accent3"/>
              </a:buClr>
              <a:buSzPts val="2400"/>
              <a:buNone/>
              <a:defRPr sz="2400">
                <a:solidFill>
                  <a:schemeClr val="accent3"/>
                </a:solidFill>
              </a:defRPr>
            </a:lvl9pPr>
          </a:lstStyle>
          <a:p>
            <a:endParaRPr/>
          </a:p>
        </p:txBody>
      </p:sp>
      <p:sp>
        <p:nvSpPr>
          <p:cNvPr id="25" name="Google Shape;25;p3"/>
          <p:cNvSpPr txBox="1">
            <a:spLocks noGrp="1"/>
          </p:cNvSpPr>
          <p:nvPr>
            <p:ph type="subTitle" idx="9"/>
          </p:nvPr>
        </p:nvSpPr>
        <p:spPr>
          <a:xfrm>
            <a:off x="6499623" y="2464168"/>
            <a:ext cx="1906500" cy="61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3"/>
              </a:buClr>
              <a:buSzPts val="1000"/>
              <a:buNone/>
              <a:defRPr sz="1000">
                <a:solidFill>
                  <a:schemeClr val="accent3"/>
                </a:solidFill>
              </a:defRPr>
            </a:lvl1pPr>
            <a:lvl2pPr lvl="1" rtl="0">
              <a:lnSpc>
                <a:spcPct val="100000"/>
              </a:lnSpc>
              <a:spcBef>
                <a:spcPts val="0"/>
              </a:spcBef>
              <a:spcAft>
                <a:spcPts val="0"/>
              </a:spcAft>
              <a:buClr>
                <a:schemeClr val="accent3"/>
              </a:buClr>
              <a:buSzPts val="1000"/>
              <a:buNone/>
              <a:defRPr sz="1000">
                <a:solidFill>
                  <a:schemeClr val="accent3"/>
                </a:solidFill>
              </a:defRPr>
            </a:lvl2pPr>
            <a:lvl3pPr lvl="2" rtl="0">
              <a:lnSpc>
                <a:spcPct val="100000"/>
              </a:lnSpc>
              <a:spcBef>
                <a:spcPts val="0"/>
              </a:spcBef>
              <a:spcAft>
                <a:spcPts val="0"/>
              </a:spcAft>
              <a:buClr>
                <a:schemeClr val="accent3"/>
              </a:buClr>
              <a:buSzPts val="1000"/>
              <a:buNone/>
              <a:defRPr sz="1000">
                <a:solidFill>
                  <a:schemeClr val="accent3"/>
                </a:solidFill>
              </a:defRPr>
            </a:lvl3pPr>
            <a:lvl4pPr lvl="3" rtl="0">
              <a:lnSpc>
                <a:spcPct val="100000"/>
              </a:lnSpc>
              <a:spcBef>
                <a:spcPts val="0"/>
              </a:spcBef>
              <a:spcAft>
                <a:spcPts val="0"/>
              </a:spcAft>
              <a:buClr>
                <a:schemeClr val="accent3"/>
              </a:buClr>
              <a:buSzPts val="1000"/>
              <a:buNone/>
              <a:defRPr sz="1000">
                <a:solidFill>
                  <a:schemeClr val="accent3"/>
                </a:solidFill>
              </a:defRPr>
            </a:lvl4pPr>
            <a:lvl5pPr lvl="4" rtl="0">
              <a:lnSpc>
                <a:spcPct val="100000"/>
              </a:lnSpc>
              <a:spcBef>
                <a:spcPts val="0"/>
              </a:spcBef>
              <a:spcAft>
                <a:spcPts val="0"/>
              </a:spcAft>
              <a:buClr>
                <a:schemeClr val="accent3"/>
              </a:buClr>
              <a:buSzPts val="1000"/>
              <a:buNone/>
              <a:defRPr sz="1000">
                <a:solidFill>
                  <a:schemeClr val="accent3"/>
                </a:solidFill>
              </a:defRPr>
            </a:lvl5pPr>
            <a:lvl6pPr lvl="5" rtl="0">
              <a:lnSpc>
                <a:spcPct val="100000"/>
              </a:lnSpc>
              <a:spcBef>
                <a:spcPts val="0"/>
              </a:spcBef>
              <a:spcAft>
                <a:spcPts val="0"/>
              </a:spcAft>
              <a:buClr>
                <a:schemeClr val="accent3"/>
              </a:buClr>
              <a:buSzPts val="1000"/>
              <a:buNone/>
              <a:defRPr sz="1000">
                <a:solidFill>
                  <a:schemeClr val="accent3"/>
                </a:solidFill>
              </a:defRPr>
            </a:lvl6pPr>
            <a:lvl7pPr lvl="6" rtl="0">
              <a:lnSpc>
                <a:spcPct val="100000"/>
              </a:lnSpc>
              <a:spcBef>
                <a:spcPts val="0"/>
              </a:spcBef>
              <a:spcAft>
                <a:spcPts val="0"/>
              </a:spcAft>
              <a:buClr>
                <a:schemeClr val="accent3"/>
              </a:buClr>
              <a:buSzPts val="1000"/>
              <a:buNone/>
              <a:defRPr sz="1000">
                <a:solidFill>
                  <a:schemeClr val="accent3"/>
                </a:solidFill>
              </a:defRPr>
            </a:lvl7pPr>
            <a:lvl8pPr lvl="7" rtl="0">
              <a:lnSpc>
                <a:spcPct val="100000"/>
              </a:lnSpc>
              <a:spcBef>
                <a:spcPts val="0"/>
              </a:spcBef>
              <a:spcAft>
                <a:spcPts val="0"/>
              </a:spcAft>
              <a:buClr>
                <a:schemeClr val="accent3"/>
              </a:buClr>
              <a:buSzPts val="1000"/>
              <a:buNone/>
              <a:defRPr sz="1000">
                <a:solidFill>
                  <a:schemeClr val="accent3"/>
                </a:solidFill>
              </a:defRPr>
            </a:lvl8pPr>
            <a:lvl9pPr lvl="8" rtl="0">
              <a:lnSpc>
                <a:spcPct val="100000"/>
              </a:lnSpc>
              <a:spcBef>
                <a:spcPts val="0"/>
              </a:spcBef>
              <a:spcAft>
                <a:spcPts val="0"/>
              </a:spcAft>
              <a:buClr>
                <a:schemeClr val="accent3"/>
              </a:buClr>
              <a:buSzPts val="1000"/>
              <a:buNone/>
              <a:defRPr sz="1000">
                <a:solidFill>
                  <a:schemeClr val="accent3"/>
                </a:solidFill>
              </a:defRPr>
            </a:lvl9pPr>
          </a:lstStyle>
          <a:p>
            <a:endParaRPr/>
          </a:p>
        </p:txBody>
      </p:sp>
      <p:sp>
        <p:nvSpPr>
          <p:cNvPr id="26" name="Google Shape;26;p3"/>
          <p:cNvSpPr txBox="1">
            <a:spLocks noGrp="1"/>
          </p:cNvSpPr>
          <p:nvPr>
            <p:ph type="title" idx="13" hasCustomPrompt="1"/>
          </p:nvPr>
        </p:nvSpPr>
        <p:spPr>
          <a:xfrm>
            <a:off x="1518578" y="3075668"/>
            <a:ext cx="1109100" cy="5778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Clr>
                <a:schemeClr val="accent3"/>
              </a:buClr>
              <a:buSzPts val="5000"/>
              <a:buNone/>
              <a:defRPr sz="5000">
                <a:solidFill>
                  <a:schemeClr val="accent3"/>
                </a:solidFill>
              </a:defRPr>
            </a:lvl1pPr>
            <a:lvl2pPr lvl="1" algn="r" rtl="0">
              <a:spcBef>
                <a:spcPts val="0"/>
              </a:spcBef>
              <a:spcAft>
                <a:spcPts val="0"/>
              </a:spcAft>
              <a:buClr>
                <a:schemeClr val="accent3"/>
              </a:buClr>
              <a:buSzPts val="5000"/>
              <a:buFont typeface="Fira Sans Extra Condensed"/>
              <a:buNone/>
              <a:defRPr sz="5000">
                <a:solidFill>
                  <a:schemeClr val="accent3"/>
                </a:solidFill>
                <a:latin typeface="Fira Sans Extra Condensed"/>
                <a:ea typeface="Fira Sans Extra Condensed"/>
                <a:cs typeface="Fira Sans Extra Condensed"/>
                <a:sym typeface="Fira Sans Extra Condensed"/>
              </a:defRPr>
            </a:lvl2pPr>
            <a:lvl3pPr lvl="2" algn="r" rtl="0">
              <a:spcBef>
                <a:spcPts val="0"/>
              </a:spcBef>
              <a:spcAft>
                <a:spcPts val="0"/>
              </a:spcAft>
              <a:buClr>
                <a:schemeClr val="accent3"/>
              </a:buClr>
              <a:buSzPts val="5000"/>
              <a:buFont typeface="Fira Sans Extra Condensed"/>
              <a:buNone/>
              <a:defRPr sz="5000">
                <a:solidFill>
                  <a:schemeClr val="accent3"/>
                </a:solidFill>
                <a:latin typeface="Fira Sans Extra Condensed"/>
                <a:ea typeface="Fira Sans Extra Condensed"/>
                <a:cs typeface="Fira Sans Extra Condensed"/>
                <a:sym typeface="Fira Sans Extra Condensed"/>
              </a:defRPr>
            </a:lvl3pPr>
            <a:lvl4pPr lvl="3" algn="r" rtl="0">
              <a:spcBef>
                <a:spcPts val="0"/>
              </a:spcBef>
              <a:spcAft>
                <a:spcPts val="0"/>
              </a:spcAft>
              <a:buClr>
                <a:schemeClr val="accent3"/>
              </a:buClr>
              <a:buSzPts val="5000"/>
              <a:buFont typeface="Fira Sans Extra Condensed"/>
              <a:buNone/>
              <a:defRPr sz="5000">
                <a:solidFill>
                  <a:schemeClr val="accent3"/>
                </a:solidFill>
                <a:latin typeface="Fira Sans Extra Condensed"/>
                <a:ea typeface="Fira Sans Extra Condensed"/>
                <a:cs typeface="Fira Sans Extra Condensed"/>
                <a:sym typeface="Fira Sans Extra Condensed"/>
              </a:defRPr>
            </a:lvl4pPr>
            <a:lvl5pPr lvl="4" algn="r" rtl="0">
              <a:spcBef>
                <a:spcPts val="0"/>
              </a:spcBef>
              <a:spcAft>
                <a:spcPts val="0"/>
              </a:spcAft>
              <a:buClr>
                <a:schemeClr val="accent3"/>
              </a:buClr>
              <a:buSzPts val="5000"/>
              <a:buFont typeface="Fira Sans Extra Condensed"/>
              <a:buNone/>
              <a:defRPr sz="5000">
                <a:solidFill>
                  <a:schemeClr val="accent3"/>
                </a:solidFill>
                <a:latin typeface="Fira Sans Extra Condensed"/>
                <a:ea typeface="Fira Sans Extra Condensed"/>
                <a:cs typeface="Fira Sans Extra Condensed"/>
                <a:sym typeface="Fira Sans Extra Condensed"/>
              </a:defRPr>
            </a:lvl5pPr>
            <a:lvl6pPr lvl="5" algn="r" rtl="0">
              <a:spcBef>
                <a:spcPts val="0"/>
              </a:spcBef>
              <a:spcAft>
                <a:spcPts val="0"/>
              </a:spcAft>
              <a:buClr>
                <a:schemeClr val="accent3"/>
              </a:buClr>
              <a:buSzPts val="5000"/>
              <a:buFont typeface="Fira Sans Extra Condensed"/>
              <a:buNone/>
              <a:defRPr sz="5000">
                <a:solidFill>
                  <a:schemeClr val="accent3"/>
                </a:solidFill>
                <a:latin typeface="Fira Sans Extra Condensed"/>
                <a:ea typeface="Fira Sans Extra Condensed"/>
                <a:cs typeface="Fira Sans Extra Condensed"/>
                <a:sym typeface="Fira Sans Extra Condensed"/>
              </a:defRPr>
            </a:lvl6pPr>
            <a:lvl7pPr lvl="6" algn="r" rtl="0">
              <a:spcBef>
                <a:spcPts val="0"/>
              </a:spcBef>
              <a:spcAft>
                <a:spcPts val="0"/>
              </a:spcAft>
              <a:buClr>
                <a:schemeClr val="accent3"/>
              </a:buClr>
              <a:buSzPts val="5000"/>
              <a:buFont typeface="Fira Sans Extra Condensed"/>
              <a:buNone/>
              <a:defRPr sz="5000">
                <a:solidFill>
                  <a:schemeClr val="accent3"/>
                </a:solidFill>
                <a:latin typeface="Fira Sans Extra Condensed"/>
                <a:ea typeface="Fira Sans Extra Condensed"/>
                <a:cs typeface="Fira Sans Extra Condensed"/>
                <a:sym typeface="Fira Sans Extra Condensed"/>
              </a:defRPr>
            </a:lvl7pPr>
            <a:lvl8pPr lvl="7" algn="r" rtl="0">
              <a:spcBef>
                <a:spcPts val="0"/>
              </a:spcBef>
              <a:spcAft>
                <a:spcPts val="0"/>
              </a:spcAft>
              <a:buClr>
                <a:schemeClr val="accent3"/>
              </a:buClr>
              <a:buSzPts val="5000"/>
              <a:buFont typeface="Fira Sans Extra Condensed"/>
              <a:buNone/>
              <a:defRPr sz="5000">
                <a:solidFill>
                  <a:schemeClr val="accent3"/>
                </a:solidFill>
                <a:latin typeface="Fira Sans Extra Condensed"/>
                <a:ea typeface="Fira Sans Extra Condensed"/>
                <a:cs typeface="Fira Sans Extra Condensed"/>
                <a:sym typeface="Fira Sans Extra Condensed"/>
              </a:defRPr>
            </a:lvl8pPr>
            <a:lvl9pPr lvl="8" algn="r" rtl="0">
              <a:spcBef>
                <a:spcPts val="0"/>
              </a:spcBef>
              <a:spcAft>
                <a:spcPts val="0"/>
              </a:spcAft>
              <a:buClr>
                <a:schemeClr val="accent3"/>
              </a:buClr>
              <a:buSzPts val="5000"/>
              <a:buFont typeface="Fira Sans Extra Condensed"/>
              <a:buNone/>
              <a:defRPr sz="5000">
                <a:solidFill>
                  <a:schemeClr val="accent3"/>
                </a:solidFill>
                <a:latin typeface="Fira Sans Extra Condensed"/>
                <a:ea typeface="Fira Sans Extra Condensed"/>
                <a:cs typeface="Fira Sans Extra Condensed"/>
                <a:sym typeface="Fira Sans Extra Condensed"/>
              </a:defRPr>
            </a:lvl9pPr>
          </a:lstStyle>
          <a:p>
            <a:r>
              <a:t>xx%</a:t>
            </a:r>
          </a:p>
        </p:txBody>
      </p:sp>
      <p:sp>
        <p:nvSpPr>
          <p:cNvPr id="27" name="Google Shape;27;p3"/>
          <p:cNvSpPr txBox="1">
            <a:spLocks noGrp="1"/>
          </p:cNvSpPr>
          <p:nvPr>
            <p:ph type="ctrTitle" idx="14"/>
          </p:nvPr>
        </p:nvSpPr>
        <p:spPr>
          <a:xfrm>
            <a:off x="2676448" y="2848771"/>
            <a:ext cx="2392800" cy="5778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3"/>
              </a:buClr>
              <a:buSzPts val="1800"/>
              <a:buNone/>
              <a:defRPr sz="1800">
                <a:solidFill>
                  <a:schemeClr val="accent3"/>
                </a:solidFill>
              </a:defRPr>
            </a:lvl1pPr>
            <a:lvl2pPr lvl="1" rtl="0">
              <a:spcBef>
                <a:spcPts val="0"/>
              </a:spcBef>
              <a:spcAft>
                <a:spcPts val="0"/>
              </a:spcAft>
              <a:buClr>
                <a:schemeClr val="accent3"/>
              </a:buClr>
              <a:buSzPts val="2400"/>
              <a:buNone/>
              <a:defRPr sz="2400">
                <a:solidFill>
                  <a:schemeClr val="accent3"/>
                </a:solidFill>
              </a:defRPr>
            </a:lvl2pPr>
            <a:lvl3pPr lvl="2" rtl="0">
              <a:spcBef>
                <a:spcPts val="0"/>
              </a:spcBef>
              <a:spcAft>
                <a:spcPts val="0"/>
              </a:spcAft>
              <a:buClr>
                <a:schemeClr val="accent3"/>
              </a:buClr>
              <a:buSzPts val="2400"/>
              <a:buNone/>
              <a:defRPr sz="2400">
                <a:solidFill>
                  <a:schemeClr val="accent3"/>
                </a:solidFill>
              </a:defRPr>
            </a:lvl3pPr>
            <a:lvl4pPr lvl="3" rtl="0">
              <a:spcBef>
                <a:spcPts val="0"/>
              </a:spcBef>
              <a:spcAft>
                <a:spcPts val="0"/>
              </a:spcAft>
              <a:buClr>
                <a:schemeClr val="accent3"/>
              </a:buClr>
              <a:buSzPts val="2400"/>
              <a:buNone/>
              <a:defRPr sz="2400">
                <a:solidFill>
                  <a:schemeClr val="accent3"/>
                </a:solidFill>
              </a:defRPr>
            </a:lvl4pPr>
            <a:lvl5pPr lvl="4" rtl="0">
              <a:spcBef>
                <a:spcPts val="0"/>
              </a:spcBef>
              <a:spcAft>
                <a:spcPts val="0"/>
              </a:spcAft>
              <a:buClr>
                <a:schemeClr val="accent3"/>
              </a:buClr>
              <a:buSzPts val="2400"/>
              <a:buNone/>
              <a:defRPr sz="2400">
                <a:solidFill>
                  <a:schemeClr val="accent3"/>
                </a:solidFill>
              </a:defRPr>
            </a:lvl5pPr>
            <a:lvl6pPr lvl="5" rtl="0">
              <a:spcBef>
                <a:spcPts val="0"/>
              </a:spcBef>
              <a:spcAft>
                <a:spcPts val="0"/>
              </a:spcAft>
              <a:buClr>
                <a:schemeClr val="accent3"/>
              </a:buClr>
              <a:buSzPts val="2400"/>
              <a:buNone/>
              <a:defRPr sz="2400">
                <a:solidFill>
                  <a:schemeClr val="accent3"/>
                </a:solidFill>
              </a:defRPr>
            </a:lvl6pPr>
            <a:lvl7pPr lvl="6" rtl="0">
              <a:spcBef>
                <a:spcPts val="0"/>
              </a:spcBef>
              <a:spcAft>
                <a:spcPts val="0"/>
              </a:spcAft>
              <a:buClr>
                <a:schemeClr val="accent3"/>
              </a:buClr>
              <a:buSzPts val="2400"/>
              <a:buNone/>
              <a:defRPr sz="2400">
                <a:solidFill>
                  <a:schemeClr val="accent3"/>
                </a:solidFill>
              </a:defRPr>
            </a:lvl7pPr>
            <a:lvl8pPr lvl="7" rtl="0">
              <a:spcBef>
                <a:spcPts val="0"/>
              </a:spcBef>
              <a:spcAft>
                <a:spcPts val="0"/>
              </a:spcAft>
              <a:buClr>
                <a:schemeClr val="accent3"/>
              </a:buClr>
              <a:buSzPts val="2400"/>
              <a:buNone/>
              <a:defRPr sz="2400">
                <a:solidFill>
                  <a:schemeClr val="accent3"/>
                </a:solidFill>
              </a:defRPr>
            </a:lvl8pPr>
            <a:lvl9pPr lvl="8" rtl="0">
              <a:spcBef>
                <a:spcPts val="0"/>
              </a:spcBef>
              <a:spcAft>
                <a:spcPts val="0"/>
              </a:spcAft>
              <a:buClr>
                <a:schemeClr val="accent3"/>
              </a:buClr>
              <a:buSzPts val="2400"/>
              <a:buNone/>
              <a:defRPr sz="2400">
                <a:solidFill>
                  <a:schemeClr val="accent3"/>
                </a:solidFill>
              </a:defRPr>
            </a:lvl9pPr>
          </a:lstStyle>
          <a:p>
            <a:endParaRPr/>
          </a:p>
        </p:txBody>
      </p:sp>
      <p:sp>
        <p:nvSpPr>
          <p:cNvPr id="28" name="Google Shape;28;p3"/>
          <p:cNvSpPr txBox="1">
            <a:spLocks noGrp="1"/>
          </p:cNvSpPr>
          <p:nvPr>
            <p:ph type="subTitle" idx="15"/>
          </p:nvPr>
        </p:nvSpPr>
        <p:spPr>
          <a:xfrm>
            <a:off x="2676448" y="3234018"/>
            <a:ext cx="1906500" cy="61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3"/>
              </a:buClr>
              <a:buSzPts val="1000"/>
              <a:buNone/>
              <a:defRPr sz="1000">
                <a:solidFill>
                  <a:schemeClr val="accent3"/>
                </a:solidFill>
              </a:defRPr>
            </a:lvl1pPr>
            <a:lvl2pPr lvl="1" rtl="0">
              <a:lnSpc>
                <a:spcPct val="100000"/>
              </a:lnSpc>
              <a:spcBef>
                <a:spcPts val="0"/>
              </a:spcBef>
              <a:spcAft>
                <a:spcPts val="0"/>
              </a:spcAft>
              <a:buClr>
                <a:schemeClr val="accent3"/>
              </a:buClr>
              <a:buSzPts val="1000"/>
              <a:buNone/>
              <a:defRPr sz="1000">
                <a:solidFill>
                  <a:schemeClr val="accent3"/>
                </a:solidFill>
              </a:defRPr>
            </a:lvl2pPr>
            <a:lvl3pPr lvl="2" rtl="0">
              <a:lnSpc>
                <a:spcPct val="100000"/>
              </a:lnSpc>
              <a:spcBef>
                <a:spcPts val="0"/>
              </a:spcBef>
              <a:spcAft>
                <a:spcPts val="0"/>
              </a:spcAft>
              <a:buClr>
                <a:schemeClr val="accent3"/>
              </a:buClr>
              <a:buSzPts val="1000"/>
              <a:buNone/>
              <a:defRPr sz="1000">
                <a:solidFill>
                  <a:schemeClr val="accent3"/>
                </a:solidFill>
              </a:defRPr>
            </a:lvl3pPr>
            <a:lvl4pPr lvl="3" rtl="0">
              <a:lnSpc>
                <a:spcPct val="100000"/>
              </a:lnSpc>
              <a:spcBef>
                <a:spcPts val="0"/>
              </a:spcBef>
              <a:spcAft>
                <a:spcPts val="0"/>
              </a:spcAft>
              <a:buClr>
                <a:schemeClr val="accent3"/>
              </a:buClr>
              <a:buSzPts val="1000"/>
              <a:buNone/>
              <a:defRPr sz="1000">
                <a:solidFill>
                  <a:schemeClr val="accent3"/>
                </a:solidFill>
              </a:defRPr>
            </a:lvl4pPr>
            <a:lvl5pPr lvl="4" rtl="0">
              <a:lnSpc>
                <a:spcPct val="100000"/>
              </a:lnSpc>
              <a:spcBef>
                <a:spcPts val="0"/>
              </a:spcBef>
              <a:spcAft>
                <a:spcPts val="0"/>
              </a:spcAft>
              <a:buClr>
                <a:schemeClr val="accent3"/>
              </a:buClr>
              <a:buSzPts val="1000"/>
              <a:buNone/>
              <a:defRPr sz="1000">
                <a:solidFill>
                  <a:schemeClr val="accent3"/>
                </a:solidFill>
              </a:defRPr>
            </a:lvl5pPr>
            <a:lvl6pPr lvl="5" rtl="0">
              <a:lnSpc>
                <a:spcPct val="100000"/>
              </a:lnSpc>
              <a:spcBef>
                <a:spcPts val="0"/>
              </a:spcBef>
              <a:spcAft>
                <a:spcPts val="0"/>
              </a:spcAft>
              <a:buClr>
                <a:schemeClr val="accent3"/>
              </a:buClr>
              <a:buSzPts val="1000"/>
              <a:buNone/>
              <a:defRPr sz="1000">
                <a:solidFill>
                  <a:schemeClr val="accent3"/>
                </a:solidFill>
              </a:defRPr>
            </a:lvl6pPr>
            <a:lvl7pPr lvl="6" rtl="0">
              <a:lnSpc>
                <a:spcPct val="100000"/>
              </a:lnSpc>
              <a:spcBef>
                <a:spcPts val="0"/>
              </a:spcBef>
              <a:spcAft>
                <a:spcPts val="0"/>
              </a:spcAft>
              <a:buClr>
                <a:schemeClr val="accent3"/>
              </a:buClr>
              <a:buSzPts val="1000"/>
              <a:buNone/>
              <a:defRPr sz="1000">
                <a:solidFill>
                  <a:schemeClr val="accent3"/>
                </a:solidFill>
              </a:defRPr>
            </a:lvl7pPr>
            <a:lvl8pPr lvl="7" rtl="0">
              <a:lnSpc>
                <a:spcPct val="100000"/>
              </a:lnSpc>
              <a:spcBef>
                <a:spcPts val="0"/>
              </a:spcBef>
              <a:spcAft>
                <a:spcPts val="0"/>
              </a:spcAft>
              <a:buClr>
                <a:schemeClr val="accent3"/>
              </a:buClr>
              <a:buSzPts val="1000"/>
              <a:buNone/>
              <a:defRPr sz="1000">
                <a:solidFill>
                  <a:schemeClr val="accent3"/>
                </a:solidFill>
              </a:defRPr>
            </a:lvl8pPr>
            <a:lvl9pPr lvl="8" rtl="0">
              <a:lnSpc>
                <a:spcPct val="100000"/>
              </a:lnSpc>
              <a:spcBef>
                <a:spcPts val="0"/>
              </a:spcBef>
              <a:spcAft>
                <a:spcPts val="0"/>
              </a:spcAft>
              <a:buClr>
                <a:schemeClr val="accent3"/>
              </a:buClr>
              <a:buSzPts val="1000"/>
              <a:buNone/>
              <a:defRPr sz="1000">
                <a:solidFill>
                  <a:schemeClr val="accent3"/>
                </a:solidFill>
              </a:defRPr>
            </a:lvl9pPr>
          </a:lstStyle>
          <a:p>
            <a:endParaRPr/>
          </a:p>
        </p:txBody>
      </p:sp>
      <p:sp>
        <p:nvSpPr>
          <p:cNvPr id="29" name="Google Shape;29;p3"/>
          <p:cNvSpPr txBox="1">
            <a:spLocks noGrp="1"/>
          </p:cNvSpPr>
          <p:nvPr>
            <p:ph type="title" idx="16" hasCustomPrompt="1"/>
          </p:nvPr>
        </p:nvSpPr>
        <p:spPr>
          <a:xfrm>
            <a:off x="4074752" y="3075668"/>
            <a:ext cx="1109100" cy="5778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Clr>
                <a:schemeClr val="accent3"/>
              </a:buClr>
              <a:buSzPts val="5000"/>
              <a:buNone/>
              <a:defRPr sz="5000">
                <a:solidFill>
                  <a:schemeClr val="accent3"/>
                </a:solidFill>
              </a:defRPr>
            </a:lvl1pPr>
            <a:lvl2pPr lvl="1" algn="r" rtl="0">
              <a:spcBef>
                <a:spcPts val="0"/>
              </a:spcBef>
              <a:spcAft>
                <a:spcPts val="0"/>
              </a:spcAft>
              <a:buClr>
                <a:schemeClr val="accent3"/>
              </a:buClr>
              <a:buSzPts val="5000"/>
              <a:buFont typeface="Fira Sans Extra Condensed"/>
              <a:buNone/>
              <a:defRPr sz="5000">
                <a:solidFill>
                  <a:schemeClr val="accent3"/>
                </a:solidFill>
                <a:latin typeface="Fira Sans Extra Condensed"/>
                <a:ea typeface="Fira Sans Extra Condensed"/>
                <a:cs typeface="Fira Sans Extra Condensed"/>
                <a:sym typeface="Fira Sans Extra Condensed"/>
              </a:defRPr>
            </a:lvl2pPr>
            <a:lvl3pPr lvl="2" algn="r" rtl="0">
              <a:spcBef>
                <a:spcPts val="0"/>
              </a:spcBef>
              <a:spcAft>
                <a:spcPts val="0"/>
              </a:spcAft>
              <a:buClr>
                <a:schemeClr val="accent3"/>
              </a:buClr>
              <a:buSzPts val="5000"/>
              <a:buFont typeface="Fira Sans Extra Condensed"/>
              <a:buNone/>
              <a:defRPr sz="5000">
                <a:solidFill>
                  <a:schemeClr val="accent3"/>
                </a:solidFill>
                <a:latin typeface="Fira Sans Extra Condensed"/>
                <a:ea typeface="Fira Sans Extra Condensed"/>
                <a:cs typeface="Fira Sans Extra Condensed"/>
                <a:sym typeface="Fira Sans Extra Condensed"/>
              </a:defRPr>
            </a:lvl3pPr>
            <a:lvl4pPr lvl="3" algn="r" rtl="0">
              <a:spcBef>
                <a:spcPts val="0"/>
              </a:spcBef>
              <a:spcAft>
                <a:spcPts val="0"/>
              </a:spcAft>
              <a:buClr>
                <a:schemeClr val="accent3"/>
              </a:buClr>
              <a:buSzPts val="5000"/>
              <a:buFont typeface="Fira Sans Extra Condensed"/>
              <a:buNone/>
              <a:defRPr sz="5000">
                <a:solidFill>
                  <a:schemeClr val="accent3"/>
                </a:solidFill>
                <a:latin typeface="Fira Sans Extra Condensed"/>
                <a:ea typeface="Fira Sans Extra Condensed"/>
                <a:cs typeface="Fira Sans Extra Condensed"/>
                <a:sym typeface="Fira Sans Extra Condensed"/>
              </a:defRPr>
            </a:lvl4pPr>
            <a:lvl5pPr lvl="4" algn="r" rtl="0">
              <a:spcBef>
                <a:spcPts val="0"/>
              </a:spcBef>
              <a:spcAft>
                <a:spcPts val="0"/>
              </a:spcAft>
              <a:buClr>
                <a:schemeClr val="accent3"/>
              </a:buClr>
              <a:buSzPts val="5000"/>
              <a:buFont typeface="Fira Sans Extra Condensed"/>
              <a:buNone/>
              <a:defRPr sz="5000">
                <a:solidFill>
                  <a:schemeClr val="accent3"/>
                </a:solidFill>
                <a:latin typeface="Fira Sans Extra Condensed"/>
                <a:ea typeface="Fira Sans Extra Condensed"/>
                <a:cs typeface="Fira Sans Extra Condensed"/>
                <a:sym typeface="Fira Sans Extra Condensed"/>
              </a:defRPr>
            </a:lvl5pPr>
            <a:lvl6pPr lvl="5" algn="r" rtl="0">
              <a:spcBef>
                <a:spcPts val="0"/>
              </a:spcBef>
              <a:spcAft>
                <a:spcPts val="0"/>
              </a:spcAft>
              <a:buClr>
                <a:schemeClr val="accent3"/>
              </a:buClr>
              <a:buSzPts val="5000"/>
              <a:buFont typeface="Fira Sans Extra Condensed"/>
              <a:buNone/>
              <a:defRPr sz="5000">
                <a:solidFill>
                  <a:schemeClr val="accent3"/>
                </a:solidFill>
                <a:latin typeface="Fira Sans Extra Condensed"/>
                <a:ea typeface="Fira Sans Extra Condensed"/>
                <a:cs typeface="Fira Sans Extra Condensed"/>
                <a:sym typeface="Fira Sans Extra Condensed"/>
              </a:defRPr>
            </a:lvl6pPr>
            <a:lvl7pPr lvl="6" algn="r" rtl="0">
              <a:spcBef>
                <a:spcPts val="0"/>
              </a:spcBef>
              <a:spcAft>
                <a:spcPts val="0"/>
              </a:spcAft>
              <a:buClr>
                <a:schemeClr val="accent3"/>
              </a:buClr>
              <a:buSzPts val="5000"/>
              <a:buFont typeface="Fira Sans Extra Condensed"/>
              <a:buNone/>
              <a:defRPr sz="5000">
                <a:solidFill>
                  <a:schemeClr val="accent3"/>
                </a:solidFill>
                <a:latin typeface="Fira Sans Extra Condensed"/>
                <a:ea typeface="Fira Sans Extra Condensed"/>
                <a:cs typeface="Fira Sans Extra Condensed"/>
                <a:sym typeface="Fira Sans Extra Condensed"/>
              </a:defRPr>
            </a:lvl7pPr>
            <a:lvl8pPr lvl="7" algn="r" rtl="0">
              <a:spcBef>
                <a:spcPts val="0"/>
              </a:spcBef>
              <a:spcAft>
                <a:spcPts val="0"/>
              </a:spcAft>
              <a:buClr>
                <a:schemeClr val="accent3"/>
              </a:buClr>
              <a:buSzPts val="5000"/>
              <a:buFont typeface="Fira Sans Extra Condensed"/>
              <a:buNone/>
              <a:defRPr sz="5000">
                <a:solidFill>
                  <a:schemeClr val="accent3"/>
                </a:solidFill>
                <a:latin typeface="Fira Sans Extra Condensed"/>
                <a:ea typeface="Fira Sans Extra Condensed"/>
                <a:cs typeface="Fira Sans Extra Condensed"/>
                <a:sym typeface="Fira Sans Extra Condensed"/>
              </a:defRPr>
            </a:lvl8pPr>
            <a:lvl9pPr lvl="8" algn="r" rtl="0">
              <a:spcBef>
                <a:spcPts val="0"/>
              </a:spcBef>
              <a:spcAft>
                <a:spcPts val="0"/>
              </a:spcAft>
              <a:buClr>
                <a:schemeClr val="accent3"/>
              </a:buClr>
              <a:buSzPts val="5000"/>
              <a:buFont typeface="Fira Sans Extra Condensed"/>
              <a:buNone/>
              <a:defRPr sz="5000">
                <a:solidFill>
                  <a:schemeClr val="accent3"/>
                </a:solidFill>
                <a:latin typeface="Fira Sans Extra Condensed"/>
                <a:ea typeface="Fira Sans Extra Condensed"/>
                <a:cs typeface="Fira Sans Extra Condensed"/>
                <a:sym typeface="Fira Sans Extra Condensed"/>
              </a:defRPr>
            </a:lvl9pPr>
          </a:lstStyle>
          <a:p>
            <a:r>
              <a:t>xx%</a:t>
            </a:r>
          </a:p>
        </p:txBody>
      </p:sp>
      <p:sp>
        <p:nvSpPr>
          <p:cNvPr id="30" name="Google Shape;30;p3"/>
          <p:cNvSpPr txBox="1">
            <a:spLocks noGrp="1"/>
          </p:cNvSpPr>
          <p:nvPr>
            <p:ph type="ctrTitle" idx="17"/>
          </p:nvPr>
        </p:nvSpPr>
        <p:spPr>
          <a:xfrm>
            <a:off x="5232622" y="2848771"/>
            <a:ext cx="2392800" cy="5778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3"/>
              </a:buClr>
              <a:buSzPts val="1800"/>
              <a:buNone/>
              <a:defRPr sz="1800">
                <a:solidFill>
                  <a:schemeClr val="accent3"/>
                </a:solidFill>
              </a:defRPr>
            </a:lvl1pPr>
            <a:lvl2pPr lvl="1" rtl="0">
              <a:spcBef>
                <a:spcPts val="0"/>
              </a:spcBef>
              <a:spcAft>
                <a:spcPts val="0"/>
              </a:spcAft>
              <a:buClr>
                <a:schemeClr val="accent3"/>
              </a:buClr>
              <a:buSzPts val="2400"/>
              <a:buNone/>
              <a:defRPr sz="2400">
                <a:solidFill>
                  <a:schemeClr val="accent3"/>
                </a:solidFill>
              </a:defRPr>
            </a:lvl2pPr>
            <a:lvl3pPr lvl="2" rtl="0">
              <a:spcBef>
                <a:spcPts val="0"/>
              </a:spcBef>
              <a:spcAft>
                <a:spcPts val="0"/>
              </a:spcAft>
              <a:buClr>
                <a:schemeClr val="accent3"/>
              </a:buClr>
              <a:buSzPts val="2400"/>
              <a:buNone/>
              <a:defRPr sz="2400">
                <a:solidFill>
                  <a:schemeClr val="accent3"/>
                </a:solidFill>
              </a:defRPr>
            </a:lvl3pPr>
            <a:lvl4pPr lvl="3" rtl="0">
              <a:spcBef>
                <a:spcPts val="0"/>
              </a:spcBef>
              <a:spcAft>
                <a:spcPts val="0"/>
              </a:spcAft>
              <a:buClr>
                <a:schemeClr val="accent3"/>
              </a:buClr>
              <a:buSzPts val="2400"/>
              <a:buNone/>
              <a:defRPr sz="2400">
                <a:solidFill>
                  <a:schemeClr val="accent3"/>
                </a:solidFill>
              </a:defRPr>
            </a:lvl4pPr>
            <a:lvl5pPr lvl="4" rtl="0">
              <a:spcBef>
                <a:spcPts val="0"/>
              </a:spcBef>
              <a:spcAft>
                <a:spcPts val="0"/>
              </a:spcAft>
              <a:buClr>
                <a:schemeClr val="accent3"/>
              </a:buClr>
              <a:buSzPts val="2400"/>
              <a:buNone/>
              <a:defRPr sz="2400">
                <a:solidFill>
                  <a:schemeClr val="accent3"/>
                </a:solidFill>
              </a:defRPr>
            </a:lvl5pPr>
            <a:lvl6pPr lvl="5" rtl="0">
              <a:spcBef>
                <a:spcPts val="0"/>
              </a:spcBef>
              <a:spcAft>
                <a:spcPts val="0"/>
              </a:spcAft>
              <a:buClr>
                <a:schemeClr val="accent3"/>
              </a:buClr>
              <a:buSzPts val="2400"/>
              <a:buNone/>
              <a:defRPr sz="2400">
                <a:solidFill>
                  <a:schemeClr val="accent3"/>
                </a:solidFill>
              </a:defRPr>
            </a:lvl6pPr>
            <a:lvl7pPr lvl="6" rtl="0">
              <a:spcBef>
                <a:spcPts val="0"/>
              </a:spcBef>
              <a:spcAft>
                <a:spcPts val="0"/>
              </a:spcAft>
              <a:buClr>
                <a:schemeClr val="accent3"/>
              </a:buClr>
              <a:buSzPts val="2400"/>
              <a:buNone/>
              <a:defRPr sz="2400">
                <a:solidFill>
                  <a:schemeClr val="accent3"/>
                </a:solidFill>
              </a:defRPr>
            </a:lvl7pPr>
            <a:lvl8pPr lvl="7" rtl="0">
              <a:spcBef>
                <a:spcPts val="0"/>
              </a:spcBef>
              <a:spcAft>
                <a:spcPts val="0"/>
              </a:spcAft>
              <a:buClr>
                <a:schemeClr val="accent3"/>
              </a:buClr>
              <a:buSzPts val="2400"/>
              <a:buNone/>
              <a:defRPr sz="2400">
                <a:solidFill>
                  <a:schemeClr val="accent3"/>
                </a:solidFill>
              </a:defRPr>
            </a:lvl8pPr>
            <a:lvl9pPr lvl="8" rtl="0">
              <a:spcBef>
                <a:spcPts val="0"/>
              </a:spcBef>
              <a:spcAft>
                <a:spcPts val="0"/>
              </a:spcAft>
              <a:buClr>
                <a:schemeClr val="accent3"/>
              </a:buClr>
              <a:buSzPts val="2400"/>
              <a:buNone/>
              <a:defRPr sz="2400">
                <a:solidFill>
                  <a:schemeClr val="accent3"/>
                </a:solidFill>
              </a:defRPr>
            </a:lvl9pPr>
          </a:lstStyle>
          <a:p>
            <a:endParaRPr/>
          </a:p>
        </p:txBody>
      </p:sp>
      <p:sp>
        <p:nvSpPr>
          <p:cNvPr id="31" name="Google Shape;31;p3"/>
          <p:cNvSpPr txBox="1">
            <a:spLocks noGrp="1"/>
          </p:cNvSpPr>
          <p:nvPr>
            <p:ph type="subTitle" idx="18"/>
          </p:nvPr>
        </p:nvSpPr>
        <p:spPr>
          <a:xfrm>
            <a:off x="5232622" y="3234018"/>
            <a:ext cx="1906500" cy="61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3"/>
              </a:buClr>
              <a:buSzPts val="1000"/>
              <a:buNone/>
              <a:defRPr sz="1000">
                <a:solidFill>
                  <a:schemeClr val="accent3"/>
                </a:solidFill>
              </a:defRPr>
            </a:lvl1pPr>
            <a:lvl2pPr lvl="1" rtl="0">
              <a:lnSpc>
                <a:spcPct val="100000"/>
              </a:lnSpc>
              <a:spcBef>
                <a:spcPts val="0"/>
              </a:spcBef>
              <a:spcAft>
                <a:spcPts val="0"/>
              </a:spcAft>
              <a:buClr>
                <a:schemeClr val="accent3"/>
              </a:buClr>
              <a:buSzPts val="1000"/>
              <a:buNone/>
              <a:defRPr sz="1000">
                <a:solidFill>
                  <a:schemeClr val="accent3"/>
                </a:solidFill>
              </a:defRPr>
            </a:lvl2pPr>
            <a:lvl3pPr lvl="2" rtl="0">
              <a:lnSpc>
                <a:spcPct val="100000"/>
              </a:lnSpc>
              <a:spcBef>
                <a:spcPts val="0"/>
              </a:spcBef>
              <a:spcAft>
                <a:spcPts val="0"/>
              </a:spcAft>
              <a:buClr>
                <a:schemeClr val="accent3"/>
              </a:buClr>
              <a:buSzPts val="1000"/>
              <a:buNone/>
              <a:defRPr sz="1000">
                <a:solidFill>
                  <a:schemeClr val="accent3"/>
                </a:solidFill>
              </a:defRPr>
            </a:lvl3pPr>
            <a:lvl4pPr lvl="3" rtl="0">
              <a:lnSpc>
                <a:spcPct val="100000"/>
              </a:lnSpc>
              <a:spcBef>
                <a:spcPts val="0"/>
              </a:spcBef>
              <a:spcAft>
                <a:spcPts val="0"/>
              </a:spcAft>
              <a:buClr>
                <a:schemeClr val="accent3"/>
              </a:buClr>
              <a:buSzPts val="1000"/>
              <a:buNone/>
              <a:defRPr sz="1000">
                <a:solidFill>
                  <a:schemeClr val="accent3"/>
                </a:solidFill>
              </a:defRPr>
            </a:lvl4pPr>
            <a:lvl5pPr lvl="4" rtl="0">
              <a:lnSpc>
                <a:spcPct val="100000"/>
              </a:lnSpc>
              <a:spcBef>
                <a:spcPts val="0"/>
              </a:spcBef>
              <a:spcAft>
                <a:spcPts val="0"/>
              </a:spcAft>
              <a:buClr>
                <a:schemeClr val="accent3"/>
              </a:buClr>
              <a:buSzPts val="1000"/>
              <a:buNone/>
              <a:defRPr sz="1000">
                <a:solidFill>
                  <a:schemeClr val="accent3"/>
                </a:solidFill>
              </a:defRPr>
            </a:lvl5pPr>
            <a:lvl6pPr lvl="5" rtl="0">
              <a:lnSpc>
                <a:spcPct val="100000"/>
              </a:lnSpc>
              <a:spcBef>
                <a:spcPts val="0"/>
              </a:spcBef>
              <a:spcAft>
                <a:spcPts val="0"/>
              </a:spcAft>
              <a:buClr>
                <a:schemeClr val="accent3"/>
              </a:buClr>
              <a:buSzPts val="1000"/>
              <a:buNone/>
              <a:defRPr sz="1000">
                <a:solidFill>
                  <a:schemeClr val="accent3"/>
                </a:solidFill>
              </a:defRPr>
            </a:lvl6pPr>
            <a:lvl7pPr lvl="6" rtl="0">
              <a:lnSpc>
                <a:spcPct val="100000"/>
              </a:lnSpc>
              <a:spcBef>
                <a:spcPts val="0"/>
              </a:spcBef>
              <a:spcAft>
                <a:spcPts val="0"/>
              </a:spcAft>
              <a:buClr>
                <a:schemeClr val="accent3"/>
              </a:buClr>
              <a:buSzPts val="1000"/>
              <a:buNone/>
              <a:defRPr sz="1000">
                <a:solidFill>
                  <a:schemeClr val="accent3"/>
                </a:solidFill>
              </a:defRPr>
            </a:lvl7pPr>
            <a:lvl8pPr lvl="7" rtl="0">
              <a:lnSpc>
                <a:spcPct val="100000"/>
              </a:lnSpc>
              <a:spcBef>
                <a:spcPts val="0"/>
              </a:spcBef>
              <a:spcAft>
                <a:spcPts val="0"/>
              </a:spcAft>
              <a:buClr>
                <a:schemeClr val="accent3"/>
              </a:buClr>
              <a:buSzPts val="1000"/>
              <a:buNone/>
              <a:defRPr sz="1000">
                <a:solidFill>
                  <a:schemeClr val="accent3"/>
                </a:solidFill>
              </a:defRPr>
            </a:lvl8pPr>
            <a:lvl9pPr lvl="8" rtl="0">
              <a:lnSpc>
                <a:spcPct val="100000"/>
              </a:lnSpc>
              <a:spcBef>
                <a:spcPts val="0"/>
              </a:spcBef>
              <a:spcAft>
                <a:spcPts val="0"/>
              </a:spcAft>
              <a:buClr>
                <a:schemeClr val="accent3"/>
              </a:buClr>
              <a:buSzPts val="1000"/>
              <a:buNone/>
              <a:defRPr sz="1000">
                <a:solidFill>
                  <a:schemeClr val="accent3"/>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text 1">
  <p:cSld name="CUSTOM_7">
    <p:spTree>
      <p:nvGrpSpPr>
        <p:cNvPr id="1" name="Shape 32"/>
        <p:cNvGrpSpPr/>
        <p:nvPr/>
      </p:nvGrpSpPr>
      <p:grpSpPr>
        <a:xfrm>
          <a:off x="0" y="0"/>
          <a:ext cx="0" cy="0"/>
          <a:chOff x="0" y="0"/>
          <a:chExt cx="0" cy="0"/>
        </a:xfrm>
      </p:grpSpPr>
      <p:sp>
        <p:nvSpPr>
          <p:cNvPr id="33" name="Google Shape;33;p4"/>
          <p:cNvSpPr txBox="1">
            <a:spLocks noGrp="1"/>
          </p:cNvSpPr>
          <p:nvPr>
            <p:ph type="subTitle" idx="1"/>
          </p:nvPr>
        </p:nvSpPr>
        <p:spPr>
          <a:xfrm>
            <a:off x="4603475" y="2557800"/>
            <a:ext cx="3133200" cy="1784400"/>
          </a:xfrm>
          <a:prstGeom prst="rect">
            <a:avLst/>
          </a:prstGeom>
        </p:spPr>
        <p:txBody>
          <a:bodyPr spcFirstLastPara="1" wrap="square" lIns="91425" tIns="91425" rIns="91425" bIns="91425" anchor="ctr" anchorCtr="0">
            <a:noAutofit/>
          </a:bodyPr>
          <a:lstStyle>
            <a:lvl1pPr lvl="0" algn="r" rtl="0">
              <a:lnSpc>
                <a:spcPct val="115000"/>
              </a:lnSpc>
              <a:spcBef>
                <a:spcPts val="0"/>
              </a:spcBef>
              <a:spcAft>
                <a:spcPts val="0"/>
              </a:spcAft>
              <a:buClr>
                <a:schemeClr val="dk1"/>
              </a:buClr>
              <a:buSzPts val="1200"/>
              <a:buNone/>
              <a:defRPr>
                <a:solidFill>
                  <a:schemeClr val="dk1"/>
                </a:solidFill>
              </a:defRPr>
            </a:lvl1pPr>
            <a:lvl2pPr lvl="1" algn="r" rtl="0">
              <a:lnSpc>
                <a:spcPct val="115000"/>
              </a:lnSpc>
              <a:spcBef>
                <a:spcPts val="0"/>
              </a:spcBef>
              <a:spcAft>
                <a:spcPts val="0"/>
              </a:spcAft>
              <a:buClr>
                <a:schemeClr val="dk1"/>
              </a:buClr>
              <a:buSzPts val="1200"/>
              <a:buNone/>
              <a:defRPr>
                <a:solidFill>
                  <a:schemeClr val="dk1"/>
                </a:solidFill>
              </a:defRPr>
            </a:lvl2pPr>
            <a:lvl3pPr lvl="2" algn="r" rtl="0">
              <a:lnSpc>
                <a:spcPct val="115000"/>
              </a:lnSpc>
              <a:spcBef>
                <a:spcPts val="0"/>
              </a:spcBef>
              <a:spcAft>
                <a:spcPts val="0"/>
              </a:spcAft>
              <a:buClr>
                <a:schemeClr val="dk1"/>
              </a:buClr>
              <a:buSzPts val="1200"/>
              <a:buNone/>
              <a:defRPr>
                <a:solidFill>
                  <a:schemeClr val="dk1"/>
                </a:solidFill>
              </a:defRPr>
            </a:lvl3pPr>
            <a:lvl4pPr lvl="3" algn="r" rtl="0">
              <a:lnSpc>
                <a:spcPct val="115000"/>
              </a:lnSpc>
              <a:spcBef>
                <a:spcPts val="0"/>
              </a:spcBef>
              <a:spcAft>
                <a:spcPts val="0"/>
              </a:spcAft>
              <a:buClr>
                <a:schemeClr val="dk1"/>
              </a:buClr>
              <a:buSzPts val="1200"/>
              <a:buNone/>
              <a:defRPr>
                <a:solidFill>
                  <a:schemeClr val="dk1"/>
                </a:solidFill>
              </a:defRPr>
            </a:lvl4pPr>
            <a:lvl5pPr lvl="4" algn="r" rtl="0">
              <a:lnSpc>
                <a:spcPct val="115000"/>
              </a:lnSpc>
              <a:spcBef>
                <a:spcPts val="0"/>
              </a:spcBef>
              <a:spcAft>
                <a:spcPts val="0"/>
              </a:spcAft>
              <a:buClr>
                <a:schemeClr val="dk1"/>
              </a:buClr>
              <a:buSzPts val="1200"/>
              <a:buNone/>
              <a:defRPr>
                <a:solidFill>
                  <a:schemeClr val="dk1"/>
                </a:solidFill>
              </a:defRPr>
            </a:lvl5pPr>
            <a:lvl6pPr lvl="5" algn="r" rtl="0">
              <a:lnSpc>
                <a:spcPct val="115000"/>
              </a:lnSpc>
              <a:spcBef>
                <a:spcPts val="0"/>
              </a:spcBef>
              <a:spcAft>
                <a:spcPts val="0"/>
              </a:spcAft>
              <a:buClr>
                <a:schemeClr val="dk1"/>
              </a:buClr>
              <a:buSzPts val="1200"/>
              <a:buNone/>
              <a:defRPr>
                <a:solidFill>
                  <a:schemeClr val="dk1"/>
                </a:solidFill>
              </a:defRPr>
            </a:lvl6pPr>
            <a:lvl7pPr lvl="6" algn="r" rtl="0">
              <a:lnSpc>
                <a:spcPct val="115000"/>
              </a:lnSpc>
              <a:spcBef>
                <a:spcPts val="0"/>
              </a:spcBef>
              <a:spcAft>
                <a:spcPts val="0"/>
              </a:spcAft>
              <a:buClr>
                <a:schemeClr val="dk1"/>
              </a:buClr>
              <a:buSzPts val="1200"/>
              <a:buNone/>
              <a:defRPr>
                <a:solidFill>
                  <a:schemeClr val="dk1"/>
                </a:solidFill>
              </a:defRPr>
            </a:lvl7pPr>
            <a:lvl8pPr lvl="7" algn="r" rtl="0">
              <a:lnSpc>
                <a:spcPct val="115000"/>
              </a:lnSpc>
              <a:spcBef>
                <a:spcPts val="0"/>
              </a:spcBef>
              <a:spcAft>
                <a:spcPts val="0"/>
              </a:spcAft>
              <a:buClr>
                <a:schemeClr val="dk1"/>
              </a:buClr>
              <a:buSzPts val="1200"/>
              <a:buNone/>
              <a:defRPr>
                <a:solidFill>
                  <a:schemeClr val="dk1"/>
                </a:solidFill>
              </a:defRPr>
            </a:lvl8pPr>
            <a:lvl9pPr lvl="8" algn="r" rtl="0">
              <a:lnSpc>
                <a:spcPct val="115000"/>
              </a:lnSpc>
              <a:spcBef>
                <a:spcPts val="0"/>
              </a:spcBef>
              <a:spcAft>
                <a:spcPts val="0"/>
              </a:spcAft>
              <a:buClr>
                <a:schemeClr val="dk1"/>
              </a:buClr>
              <a:buSzPts val="1200"/>
              <a:buNone/>
              <a:defRPr>
                <a:solidFill>
                  <a:schemeClr val="dk1"/>
                </a:solidFill>
              </a:defRPr>
            </a:lvl9pPr>
          </a:lstStyle>
          <a:p>
            <a:endParaRPr/>
          </a:p>
        </p:txBody>
      </p:sp>
      <p:sp>
        <p:nvSpPr>
          <p:cNvPr id="34" name="Google Shape;34;p4"/>
          <p:cNvSpPr txBox="1">
            <a:spLocks noGrp="1"/>
          </p:cNvSpPr>
          <p:nvPr>
            <p:ph type="ctrTitle"/>
          </p:nvPr>
        </p:nvSpPr>
        <p:spPr>
          <a:xfrm>
            <a:off x="5165499" y="1996137"/>
            <a:ext cx="2571300" cy="8517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3"/>
              </a:buClr>
              <a:buSzPts val="3000"/>
              <a:buNone/>
              <a:defRPr sz="3000">
                <a:solidFill>
                  <a:schemeClr val="accent3"/>
                </a:solidFill>
              </a:defRPr>
            </a:lvl1pPr>
            <a:lvl2pPr lvl="1" algn="r" rtl="0">
              <a:spcBef>
                <a:spcPts val="0"/>
              </a:spcBef>
              <a:spcAft>
                <a:spcPts val="0"/>
              </a:spcAft>
              <a:buClr>
                <a:schemeClr val="accent3"/>
              </a:buClr>
              <a:buSzPts val="3000"/>
              <a:buNone/>
              <a:defRPr sz="3000">
                <a:solidFill>
                  <a:schemeClr val="accent3"/>
                </a:solidFill>
              </a:defRPr>
            </a:lvl2pPr>
            <a:lvl3pPr lvl="2" algn="r" rtl="0">
              <a:spcBef>
                <a:spcPts val="0"/>
              </a:spcBef>
              <a:spcAft>
                <a:spcPts val="0"/>
              </a:spcAft>
              <a:buClr>
                <a:schemeClr val="accent3"/>
              </a:buClr>
              <a:buSzPts val="3000"/>
              <a:buNone/>
              <a:defRPr sz="3000">
                <a:solidFill>
                  <a:schemeClr val="accent3"/>
                </a:solidFill>
              </a:defRPr>
            </a:lvl3pPr>
            <a:lvl4pPr lvl="3" algn="r" rtl="0">
              <a:spcBef>
                <a:spcPts val="0"/>
              </a:spcBef>
              <a:spcAft>
                <a:spcPts val="0"/>
              </a:spcAft>
              <a:buClr>
                <a:schemeClr val="accent3"/>
              </a:buClr>
              <a:buSzPts val="3000"/>
              <a:buNone/>
              <a:defRPr sz="3000">
                <a:solidFill>
                  <a:schemeClr val="accent3"/>
                </a:solidFill>
              </a:defRPr>
            </a:lvl4pPr>
            <a:lvl5pPr lvl="4" algn="r" rtl="0">
              <a:spcBef>
                <a:spcPts val="0"/>
              </a:spcBef>
              <a:spcAft>
                <a:spcPts val="0"/>
              </a:spcAft>
              <a:buClr>
                <a:schemeClr val="accent3"/>
              </a:buClr>
              <a:buSzPts val="3000"/>
              <a:buNone/>
              <a:defRPr sz="3000">
                <a:solidFill>
                  <a:schemeClr val="accent3"/>
                </a:solidFill>
              </a:defRPr>
            </a:lvl5pPr>
            <a:lvl6pPr lvl="5" algn="r" rtl="0">
              <a:spcBef>
                <a:spcPts val="0"/>
              </a:spcBef>
              <a:spcAft>
                <a:spcPts val="0"/>
              </a:spcAft>
              <a:buClr>
                <a:schemeClr val="accent3"/>
              </a:buClr>
              <a:buSzPts val="3000"/>
              <a:buNone/>
              <a:defRPr sz="3000">
                <a:solidFill>
                  <a:schemeClr val="accent3"/>
                </a:solidFill>
              </a:defRPr>
            </a:lvl6pPr>
            <a:lvl7pPr lvl="6" algn="r" rtl="0">
              <a:spcBef>
                <a:spcPts val="0"/>
              </a:spcBef>
              <a:spcAft>
                <a:spcPts val="0"/>
              </a:spcAft>
              <a:buClr>
                <a:schemeClr val="accent3"/>
              </a:buClr>
              <a:buSzPts val="3000"/>
              <a:buNone/>
              <a:defRPr sz="3000">
                <a:solidFill>
                  <a:schemeClr val="accent3"/>
                </a:solidFill>
              </a:defRPr>
            </a:lvl7pPr>
            <a:lvl8pPr lvl="7" algn="r" rtl="0">
              <a:spcBef>
                <a:spcPts val="0"/>
              </a:spcBef>
              <a:spcAft>
                <a:spcPts val="0"/>
              </a:spcAft>
              <a:buClr>
                <a:schemeClr val="accent3"/>
              </a:buClr>
              <a:buSzPts val="3000"/>
              <a:buNone/>
              <a:defRPr sz="3000">
                <a:solidFill>
                  <a:schemeClr val="accent3"/>
                </a:solidFill>
              </a:defRPr>
            </a:lvl8pPr>
            <a:lvl9pPr lvl="8" algn="r" rtl="0">
              <a:spcBef>
                <a:spcPts val="0"/>
              </a:spcBef>
              <a:spcAft>
                <a:spcPts val="0"/>
              </a:spcAft>
              <a:buClr>
                <a:schemeClr val="accent3"/>
              </a:buClr>
              <a:buSzPts val="3000"/>
              <a:buNone/>
              <a:defRPr sz="3000">
                <a:solidFill>
                  <a:schemeClr val="accent3"/>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text 2 ">
  <p:cSld name="CUSTOM_7_1">
    <p:spTree>
      <p:nvGrpSpPr>
        <p:cNvPr id="1" name="Shape 35"/>
        <p:cNvGrpSpPr/>
        <p:nvPr/>
      </p:nvGrpSpPr>
      <p:grpSpPr>
        <a:xfrm>
          <a:off x="0" y="0"/>
          <a:ext cx="0" cy="0"/>
          <a:chOff x="0" y="0"/>
          <a:chExt cx="0" cy="0"/>
        </a:xfrm>
      </p:grpSpPr>
      <p:sp>
        <p:nvSpPr>
          <p:cNvPr id="36" name="Google Shape;36;p5"/>
          <p:cNvSpPr txBox="1">
            <a:spLocks noGrp="1"/>
          </p:cNvSpPr>
          <p:nvPr>
            <p:ph type="subTitle" idx="1"/>
          </p:nvPr>
        </p:nvSpPr>
        <p:spPr>
          <a:xfrm flipH="1">
            <a:off x="1450349" y="2176794"/>
            <a:ext cx="3867600" cy="1784400"/>
          </a:xfrm>
          <a:prstGeom prst="rect">
            <a:avLst/>
          </a:prstGeom>
        </p:spPr>
        <p:txBody>
          <a:bodyPr spcFirstLastPara="1" wrap="square" lIns="91425" tIns="91425" rIns="91425" bIns="91425" anchor="ctr" anchorCtr="0">
            <a:noAutofit/>
          </a:bodyPr>
          <a:lstStyle>
            <a:lvl1pPr lvl="0" rtl="0">
              <a:lnSpc>
                <a:spcPct val="115000"/>
              </a:lnSpc>
              <a:spcBef>
                <a:spcPts val="0"/>
              </a:spcBef>
              <a:spcAft>
                <a:spcPts val="0"/>
              </a:spcAft>
              <a:buClr>
                <a:schemeClr val="dk1"/>
              </a:buClr>
              <a:buSzPts val="1200"/>
              <a:buNone/>
              <a:defRPr>
                <a:solidFill>
                  <a:schemeClr val="dk1"/>
                </a:solidFill>
              </a:defRPr>
            </a:lvl1pPr>
            <a:lvl2pPr lvl="1" rtl="0">
              <a:lnSpc>
                <a:spcPct val="115000"/>
              </a:lnSpc>
              <a:spcBef>
                <a:spcPts val="0"/>
              </a:spcBef>
              <a:spcAft>
                <a:spcPts val="0"/>
              </a:spcAft>
              <a:buClr>
                <a:schemeClr val="dk1"/>
              </a:buClr>
              <a:buSzPts val="1200"/>
              <a:buNone/>
              <a:defRPr>
                <a:solidFill>
                  <a:schemeClr val="dk1"/>
                </a:solidFill>
              </a:defRPr>
            </a:lvl2pPr>
            <a:lvl3pPr lvl="2" rtl="0">
              <a:lnSpc>
                <a:spcPct val="115000"/>
              </a:lnSpc>
              <a:spcBef>
                <a:spcPts val="0"/>
              </a:spcBef>
              <a:spcAft>
                <a:spcPts val="0"/>
              </a:spcAft>
              <a:buClr>
                <a:schemeClr val="dk1"/>
              </a:buClr>
              <a:buSzPts val="1200"/>
              <a:buNone/>
              <a:defRPr>
                <a:solidFill>
                  <a:schemeClr val="dk1"/>
                </a:solidFill>
              </a:defRPr>
            </a:lvl3pPr>
            <a:lvl4pPr lvl="3" rtl="0">
              <a:lnSpc>
                <a:spcPct val="115000"/>
              </a:lnSpc>
              <a:spcBef>
                <a:spcPts val="0"/>
              </a:spcBef>
              <a:spcAft>
                <a:spcPts val="0"/>
              </a:spcAft>
              <a:buClr>
                <a:schemeClr val="dk1"/>
              </a:buClr>
              <a:buSzPts val="1200"/>
              <a:buNone/>
              <a:defRPr>
                <a:solidFill>
                  <a:schemeClr val="dk1"/>
                </a:solidFill>
              </a:defRPr>
            </a:lvl4pPr>
            <a:lvl5pPr lvl="4" rtl="0">
              <a:lnSpc>
                <a:spcPct val="115000"/>
              </a:lnSpc>
              <a:spcBef>
                <a:spcPts val="0"/>
              </a:spcBef>
              <a:spcAft>
                <a:spcPts val="0"/>
              </a:spcAft>
              <a:buClr>
                <a:schemeClr val="dk1"/>
              </a:buClr>
              <a:buSzPts val="1200"/>
              <a:buNone/>
              <a:defRPr>
                <a:solidFill>
                  <a:schemeClr val="dk1"/>
                </a:solidFill>
              </a:defRPr>
            </a:lvl5pPr>
            <a:lvl6pPr lvl="5" rtl="0">
              <a:lnSpc>
                <a:spcPct val="115000"/>
              </a:lnSpc>
              <a:spcBef>
                <a:spcPts val="0"/>
              </a:spcBef>
              <a:spcAft>
                <a:spcPts val="0"/>
              </a:spcAft>
              <a:buClr>
                <a:schemeClr val="dk1"/>
              </a:buClr>
              <a:buSzPts val="1200"/>
              <a:buNone/>
              <a:defRPr>
                <a:solidFill>
                  <a:schemeClr val="dk1"/>
                </a:solidFill>
              </a:defRPr>
            </a:lvl6pPr>
            <a:lvl7pPr lvl="6" rtl="0">
              <a:lnSpc>
                <a:spcPct val="115000"/>
              </a:lnSpc>
              <a:spcBef>
                <a:spcPts val="0"/>
              </a:spcBef>
              <a:spcAft>
                <a:spcPts val="0"/>
              </a:spcAft>
              <a:buClr>
                <a:schemeClr val="dk1"/>
              </a:buClr>
              <a:buSzPts val="1200"/>
              <a:buNone/>
              <a:defRPr>
                <a:solidFill>
                  <a:schemeClr val="dk1"/>
                </a:solidFill>
              </a:defRPr>
            </a:lvl7pPr>
            <a:lvl8pPr lvl="7" rtl="0">
              <a:lnSpc>
                <a:spcPct val="115000"/>
              </a:lnSpc>
              <a:spcBef>
                <a:spcPts val="0"/>
              </a:spcBef>
              <a:spcAft>
                <a:spcPts val="0"/>
              </a:spcAft>
              <a:buClr>
                <a:schemeClr val="dk1"/>
              </a:buClr>
              <a:buSzPts val="1200"/>
              <a:buNone/>
              <a:defRPr>
                <a:solidFill>
                  <a:schemeClr val="dk1"/>
                </a:solidFill>
              </a:defRPr>
            </a:lvl8pPr>
            <a:lvl9pPr lvl="8" rtl="0">
              <a:lnSpc>
                <a:spcPct val="115000"/>
              </a:lnSpc>
              <a:spcBef>
                <a:spcPts val="0"/>
              </a:spcBef>
              <a:spcAft>
                <a:spcPts val="0"/>
              </a:spcAft>
              <a:buClr>
                <a:schemeClr val="dk1"/>
              </a:buClr>
              <a:buSzPts val="1200"/>
              <a:buNone/>
              <a:defRPr>
                <a:solidFill>
                  <a:schemeClr val="dk1"/>
                </a:solidFill>
              </a:defRPr>
            </a:lvl9pPr>
          </a:lstStyle>
          <a:p>
            <a:endParaRPr/>
          </a:p>
        </p:txBody>
      </p:sp>
      <p:sp>
        <p:nvSpPr>
          <p:cNvPr id="37" name="Google Shape;37;p5"/>
          <p:cNvSpPr txBox="1">
            <a:spLocks noGrp="1"/>
          </p:cNvSpPr>
          <p:nvPr>
            <p:ph type="ctrTitle"/>
          </p:nvPr>
        </p:nvSpPr>
        <p:spPr>
          <a:xfrm flipH="1">
            <a:off x="1450372" y="1706425"/>
            <a:ext cx="2571300" cy="8517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3"/>
              </a:buClr>
              <a:buSzPts val="3000"/>
              <a:buNone/>
              <a:defRPr sz="3000">
                <a:solidFill>
                  <a:schemeClr val="accent3"/>
                </a:solidFill>
              </a:defRPr>
            </a:lvl1pPr>
            <a:lvl2pPr lvl="1" rtl="0">
              <a:spcBef>
                <a:spcPts val="0"/>
              </a:spcBef>
              <a:spcAft>
                <a:spcPts val="0"/>
              </a:spcAft>
              <a:buClr>
                <a:schemeClr val="accent3"/>
              </a:buClr>
              <a:buSzPts val="3000"/>
              <a:buNone/>
              <a:defRPr sz="3000">
                <a:solidFill>
                  <a:schemeClr val="accent3"/>
                </a:solidFill>
              </a:defRPr>
            </a:lvl2pPr>
            <a:lvl3pPr lvl="2" rtl="0">
              <a:spcBef>
                <a:spcPts val="0"/>
              </a:spcBef>
              <a:spcAft>
                <a:spcPts val="0"/>
              </a:spcAft>
              <a:buClr>
                <a:schemeClr val="accent3"/>
              </a:buClr>
              <a:buSzPts val="3000"/>
              <a:buNone/>
              <a:defRPr sz="3000">
                <a:solidFill>
                  <a:schemeClr val="accent3"/>
                </a:solidFill>
              </a:defRPr>
            </a:lvl3pPr>
            <a:lvl4pPr lvl="3" rtl="0">
              <a:spcBef>
                <a:spcPts val="0"/>
              </a:spcBef>
              <a:spcAft>
                <a:spcPts val="0"/>
              </a:spcAft>
              <a:buClr>
                <a:schemeClr val="accent3"/>
              </a:buClr>
              <a:buSzPts val="3000"/>
              <a:buNone/>
              <a:defRPr sz="3000">
                <a:solidFill>
                  <a:schemeClr val="accent3"/>
                </a:solidFill>
              </a:defRPr>
            </a:lvl4pPr>
            <a:lvl5pPr lvl="4" rtl="0">
              <a:spcBef>
                <a:spcPts val="0"/>
              </a:spcBef>
              <a:spcAft>
                <a:spcPts val="0"/>
              </a:spcAft>
              <a:buClr>
                <a:schemeClr val="accent3"/>
              </a:buClr>
              <a:buSzPts val="3000"/>
              <a:buNone/>
              <a:defRPr sz="3000">
                <a:solidFill>
                  <a:schemeClr val="accent3"/>
                </a:solidFill>
              </a:defRPr>
            </a:lvl5pPr>
            <a:lvl6pPr lvl="5" rtl="0">
              <a:spcBef>
                <a:spcPts val="0"/>
              </a:spcBef>
              <a:spcAft>
                <a:spcPts val="0"/>
              </a:spcAft>
              <a:buClr>
                <a:schemeClr val="accent3"/>
              </a:buClr>
              <a:buSzPts val="3000"/>
              <a:buNone/>
              <a:defRPr sz="3000">
                <a:solidFill>
                  <a:schemeClr val="accent3"/>
                </a:solidFill>
              </a:defRPr>
            </a:lvl6pPr>
            <a:lvl7pPr lvl="6" rtl="0">
              <a:spcBef>
                <a:spcPts val="0"/>
              </a:spcBef>
              <a:spcAft>
                <a:spcPts val="0"/>
              </a:spcAft>
              <a:buClr>
                <a:schemeClr val="accent3"/>
              </a:buClr>
              <a:buSzPts val="3000"/>
              <a:buNone/>
              <a:defRPr sz="3000">
                <a:solidFill>
                  <a:schemeClr val="accent3"/>
                </a:solidFill>
              </a:defRPr>
            </a:lvl7pPr>
            <a:lvl8pPr lvl="7" rtl="0">
              <a:spcBef>
                <a:spcPts val="0"/>
              </a:spcBef>
              <a:spcAft>
                <a:spcPts val="0"/>
              </a:spcAft>
              <a:buClr>
                <a:schemeClr val="accent3"/>
              </a:buClr>
              <a:buSzPts val="3000"/>
              <a:buNone/>
              <a:defRPr sz="3000">
                <a:solidFill>
                  <a:schemeClr val="accent3"/>
                </a:solidFill>
              </a:defRPr>
            </a:lvl8pPr>
            <a:lvl9pPr lvl="8" rtl="0">
              <a:spcBef>
                <a:spcPts val="0"/>
              </a:spcBef>
              <a:spcAft>
                <a:spcPts val="0"/>
              </a:spcAft>
              <a:buClr>
                <a:schemeClr val="accent3"/>
              </a:buClr>
              <a:buSzPts val="3000"/>
              <a:buNone/>
              <a:defRPr sz="3000">
                <a:solidFill>
                  <a:schemeClr val="accent3"/>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hree columns">
  <p:cSld name="CUSTOM_7_1_1">
    <p:spTree>
      <p:nvGrpSpPr>
        <p:cNvPr id="1" name="Shape 38"/>
        <p:cNvGrpSpPr/>
        <p:nvPr/>
      </p:nvGrpSpPr>
      <p:grpSpPr>
        <a:xfrm>
          <a:off x="0" y="0"/>
          <a:ext cx="0" cy="0"/>
          <a:chOff x="0" y="0"/>
          <a:chExt cx="0" cy="0"/>
        </a:xfrm>
      </p:grpSpPr>
      <p:sp>
        <p:nvSpPr>
          <p:cNvPr id="39" name="Google Shape;39;p6"/>
          <p:cNvSpPr txBox="1">
            <a:spLocks noGrp="1"/>
          </p:cNvSpPr>
          <p:nvPr>
            <p:ph type="ctrTitle"/>
          </p:nvPr>
        </p:nvSpPr>
        <p:spPr>
          <a:xfrm>
            <a:off x="619900" y="165229"/>
            <a:ext cx="7904100" cy="8517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3"/>
              </a:buClr>
              <a:buSzPts val="3000"/>
              <a:buNone/>
              <a:defRPr sz="3000">
                <a:solidFill>
                  <a:schemeClr val="accent3"/>
                </a:solidFill>
              </a:defRPr>
            </a:lvl1pPr>
            <a:lvl2pPr lvl="1" algn="ctr" rtl="0">
              <a:spcBef>
                <a:spcPts val="0"/>
              </a:spcBef>
              <a:spcAft>
                <a:spcPts val="0"/>
              </a:spcAft>
              <a:buClr>
                <a:schemeClr val="accent3"/>
              </a:buClr>
              <a:buSzPts val="1100"/>
              <a:buNone/>
              <a:defRPr sz="1100">
                <a:solidFill>
                  <a:schemeClr val="accent3"/>
                </a:solidFill>
              </a:defRPr>
            </a:lvl2pPr>
            <a:lvl3pPr lvl="2" algn="ctr" rtl="0">
              <a:spcBef>
                <a:spcPts val="0"/>
              </a:spcBef>
              <a:spcAft>
                <a:spcPts val="0"/>
              </a:spcAft>
              <a:buClr>
                <a:schemeClr val="accent3"/>
              </a:buClr>
              <a:buSzPts val="1100"/>
              <a:buNone/>
              <a:defRPr sz="1100">
                <a:solidFill>
                  <a:schemeClr val="accent3"/>
                </a:solidFill>
              </a:defRPr>
            </a:lvl3pPr>
            <a:lvl4pPr lvl="3" algn="ctr" rtl="0">
              <a:spcBef>
                <a:spcPts val="0"/>
              </a:spcBef>
              <a:spcAft>
                <a:spcPts val="0"/>
              </a:spcAft>
              <a:buClr>
                <a:schemeClr val="accent3"/>
              </a:buClr>
              <a:buSzPts val="1100"/>
              <a:buNone/>
              <a:defRPr sz="1100">
                <a:solidFill>
                  <a:schemeClr val="accent3"/>
                </a:solidFill>
              </a:defRPr>
            </a:lvl4pPr>
            <a:lvl5pPr lvl="4" algn="ctr" rtl="0">
              <a:spcBef>
                <a:spcPts val="0"/>
              </a:spcBef>
              <a:spcAft>
                <a:spcPts val="0"/>
              </a:spcAft>
              <a:buClr>
                <a:schemeClr val="accent3"/>
              </a:buClr>
              <a:buSzPts val="1100"/>
              <a:buNone/>
              <a:defRPr sz="1100">
                <a:solidFill>
                  <a:schemeClr val="accent3"/>
                </a:solidFill>
              </a:defRPr>
            </a:lvl5pPr>
            <a:lvl6pPr lvl="5" algn="ctr" rtl="0">
              <a:spcBef>
                <a:spcPts val="0"/>
              </a:spcBef>
              <a:spcAft>
                <a:spcPts val="0"/>
              </a:spcAft>
              <a:buClr>
                <a:schemeClr val="accent3"/>
              </a:buClr>
              <a:buSzPts val="1100"/>
              <a:buNone/>
              <a:defRPr sz="1100">
                <a:solidFill>
                  <a:schemeClr val="accent3"/>
                </a:solidFill>
              </a:defRPr>
            </a:lvl6pPr>
            <a:lvl7pPr lvl="6" algn="ctr" rtl="0">
              <a:spcBef>
                <a:spcPts val="0"/>
              </a:spcBef>
              <a:spcAft>
                <a:spcPts val="0"/>
              </a:spcAft>
              <a:buClr>
                <a:schemeClr val="accent3"/>
              </a:buClr>
              <a:buSzPts val="1100"/>
              <a:buNone/>
              <a:defRPr sz="1100">
                <a:solidFill>
                  <a:schemeClr val="accent3"/>
                </a:solidFill>
              </a:defRPr>
            </a:lvl7pPr>
            <a:lvl8pPr lvl="7" algn="ctr" rtl="0">
              <a:spcBef>
                <a:spcPts val="0"/>
              </a:spcBef>
              <a:spcAft>
                <a:spcPts val="0"/>
              </a:spcAft>
              <a:buClr>
                <a:schemeClr val="accent3"/>
              </a:buClr>
              <a:buSzPts val="1100"/>
              <a:buNone/>
              <a:defRPr sz="1100">
                <a:solidFill>
                  <a:schemeClr val="accent3"/>
                </a:solidFill>
              </a:defRPr>
            </a:lvl8pPr>
            <a:lvl9pPr lvl="8" algn="ctr" rtl="0">
              <a:spcBef>
                <a:spcPts val="0"/>
              </a:spcBef>
              <a:spcAft>
                <a:spcPts val="0"/>
              </a:spcAft>
              <a:buClr>
                <a:schemeClr val="accent3"/>
              </a:buClr>
              <a:buSzPts val="1100"/>
              <a:buNone/>
              <a:defRPr sz="1100">
                <a:solidFill>
                  <a:schemeClr val="accent3"/>
                </a:solidFill>
              </a:defRPr>
            </a:lvl9pPr>
          </a:lstStyle>
          <a:p>
            <a:endParaRPr/>
          </a:p>
        </p:txBody>
      </p:sp>
      <p:sp>
        <p:nvSpPr>
          <p:cNvPr id="40" name="Google Shape;40;p6"/>
          <p:cNvSpPr txBox="1">
            <a:spLocks noGrp="1"/>
          </p:cNvSpPr>
          <p:nvPr>
            <p:ph type="ctrTitle" idx="2"/>
          </p:nvPr>
        </p:nvSpPr>
        <p:spPr>
          <a:xfrm>
            <a:off x="1799504" y="3075650"/>
            <a:ext cx="1127100" cy="319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2"/>
              </a:buClr>
              <a:buSzPts val="2400"/>
              <a:buNone/>
              <a:defRPr sz="2400">
                <a:solidFill>
                  <a:schemeClr val="accent2"/>
                </a:solidFill>
              </a:defRPr>
            </a:lvl1pPr>
            <a:lvl2pPr lvl="1" algn="ctr" rtl="0">
              <a:spcBef>
                <a:spcPts val="0"/>
              </a:spcBef>
              <a:spcAft>
                <a:spcPts val="0"/>
              </a:spcAft>
              <a:buClr>
                <a:schemeClr val="accent2"/>
              </a:buClr>
              <a:buSzPts val="2400"/>
              <a:buNone/>
              <a:defRPr sz="2400">
                <a:solidFill>
                  <a:schemeClr val="accent2"/>
                </a:solidFill>
              </a:defRPr>
            </a:lvl2pPr>
            <a:lvl3pPr lvl="2" algn="ctr" rtl="0">
              <a:spcBef>
                <a:spcPts val="0"/>
              </a:spcBef>
              <a:spcAft>
                <a:spcPts val="0"/>
              </a:spcAft>
              <a:buClr>
                <a:schemeClr val="accent2"/>
              </a:buClr>
              <a:buSzPts val="2400"/>
              <a:buNone/>
              <a:defRPr sz="2400">
                <a:solidFill>
                  <a:schemeClr val="accent2"/>
                </a:solidFill>
              </a:defRPr>
            </a:lvl3pPr>
            <a:lvl4pPr lvl="3" algn="ctr" rtl="0">
              <a:spcBef>
                <a:spcPts val="0"/>
              </a:spcBef>
              <a:spcAft>
                <a:spcPts val="0"/>
              </a:spcAft>
              <a:buClr>
                <a:schemeClr val="accent2"/>
              </a:buClr>
              <a:buSzPts val="2400"/>
              <a:buNone/>
              <a:defRPr sz="2400">
                <a:solidFill>
                  <a:schemeClr val="accent2"/>
                </a:solidFill>
              </a:defRPr>
            </a:lvl4pPr>
            <a:lvl5pPr lvl="4" algn="ctr" rtl="0">
              <a:spcBef>
                <a:spcPts val="0"/>
              </a:spcBef>
              <a:spcAft>
                <a:spcPts val="0"/>
              </a:spcAft>
              <a:buClr>
                <a:schemeClr val="accent2"/>
              </a:buClr>
              <a:buSzPts val="2400"/>
              <a:buNone/>
              <a:defRPr sz="2400">
                <a:solidFill>
                  <a:schemeClr val="accent2"/>
                </a:solidFill>
              </a:defRPr>
            </a:lvl5pPr>
            <a:lvl6pPr lvl="5" algn="ctr" rtl="0">
              <a:spcBef>
                <a:spcPts val="0"/>
              </a:spcBef>
              <a:spcAft>
                <a:spcPts val="0"/>
              </a:spcAft>
              <a:buClr>
                <a:schemeClr val="accent2"/>
              </a:buClr>
              <a:buSzPts val="2400"/>
              <a:buNone/>
              <a:defRPr sz="2400">
                <a:solidFill>
                  <a:schemeClr val="accent2"/>
                </a:solidFill>
              </a:defRPr>
            </a:lvl6pPr>
            <a:lvl7pPr lvl="6" algn="ctr" rtl="0">
              <a:spcBef>
                <a:spcPts val="0"/>
              </a:spcBef>
              <a:spcAft>
                <a:spcPts val="0"/>
              </a:spcAft>
              <a:buClr>
                <a:schemeClr val="accent2"/>
              </a:buClr>
              <a:buSzPts val="2400"/>
              <a:buNone/>
              <a:defRPr sz="2400">
                <a:solidFill>
                  <a:schemeClr val="accent2"/>
                </a:solidFill>
              </a:defRPr>
            </a:lvl7pPr>
            <a:lvl8pPr lvl="7" algn="ctr" rtl="0">
              <a:spcBef>
                <a:spcPts val="0"/>
              </a:spcBef>
              <a:spcAft>
                <a:spcPts val="0"/>
              </a:spcAft>
              <a:buClr>
                <a:schemeClr val="accent2"/>
              </a:buClr>
              <a:buSzPts val="2400"/>
              <a:buNone/>
              <a:defRPr sz="2400">
                <a:solidFill>
                  <a:schemeClr val="accent2"/>
                </a:solidFill>
              </a:defRPr>
            </a:lvl8pPr>
            <a:lvl9pPr lvl="8" algn="ctr" rtl="0">
              <a:spcBef>
                <a:spcPts val="0"/>
              </a:spcBef>
              <a:spcAft>
                <a:spcPts val="0"/>
              </a:spcAft>
              <a:buClr>
                <a:schemeClr val="accent2"/>
              </a:buClr>
              <a:buSzPts val="2400"/>
              <a:buNone/>
              <a:defRPr sz="2400">
                <a:solidFill>
                  <a:schemeClr val="accent2"/>
                </a:solidFill>
              </a:defRPr>
            </a:lvl9pPr>
          </a:lstStyle>
          <a:p>
            <a:endParaRPr/>
          </a:p>
        </p:txBody>
      </p:sp>
      <p:sp>
        <p:nvSpPr>
          <p:cNvPr id="41" name="Google Shape;41;p6"/>
          <p:cNvSpPr txBox="1">
            <a:spLocks noGrp="1"/>
          </p:cNvSpPr>
          <p:nvPr>
            <p:ph type="subTitle" idx="1"/>
          </p:nvPr>
        </p:nvSpPr>
        <p:spPr>
          <a:xfrm>
            <a:off x="1386371" y="3286338"/>
            <a:ext cx="1953600" cy="987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100"/>
              <a:buNone/>
              <a:defRPr sz="1100">
                <a:solidFill>
                  <a:srgbClr val="000000"/>
                </a:solidFill>
              </a:defRPr>
            </a:lvl1pPr>
            <a:lvl2pPr lvl="1" algn="ctr" rtl="0">
              <a:lnSpc>
                <a:spcPct val="100000"/>
              </a:lnSpc>
              <a:spcBef>
                <a:spcPts val="0"/>
              </a:spcBef>
              <a:spcAft>
                <a:spcPts val="0"/>
              </a:spcAft>
              <a:buClr>
                <a:srgbClr val="000000"/>
              </a:buClr>
              <a:buSzPts val="1100"/>
              <a:buNone/>
              <a:defRPr sz="1100">
                <a:solidFill>
                  <a:srgbClr val="000000"/>
                </a:solidFill>
              </a:defRPr>
            </a:lvl2pPr>
            <a:lvl3pPr lvl="2" algn="ctr" rtl="0">
              <a:lnSpc>
                <a:spcPct val="100000"/>
              </a:lnSpc>
              <a:spcBef>
                <a:spcPts val="0"/>
              </a:spcBef>
              <a:spcAft>
                <a:spcPts val="0"/>
              </a:spcAft>
              <a:buClr>
                <a:srgbClr val="000000"/>
              </a:buClr>
              <a:buSzPts val="1100"/>
              <a:buNone/>
              <a:defRPr sz="1100">
                <a:solidFill>
                  <a:srgbClr val="000000"/>
                </a:solidFill>
              </a:defRPr>
            </a:lvl3pPr>
            <a:lvl4pPr lvl="3" algn="ctr" rtl="0">
              <a:lnSpc>
                <a:spcPct val="100000"/>
              </a:lnSpc>
              <a:spcBef>
                <a:spcPts val="0"/>
              </a:spcBef>
              <a:spcAft>
                <a:spcPts val="0"/>
              </a:spcAft>
              <a:buClr>
                <a:srgbClr val="000000"/>
              </a:buClr>
              <a:buSzPts val="1100"/>
              <a:buNone/>
              <a:defRPr sz="1100">
                <a:solidFill>
                  <a:srgbClr val="000000"/>
                </a:solidFill>
              </a:defRPr>
            </a:lvl4pPr>
            <a:lvl5pPr lvl="4" algn="ctr" rtl="0">
              <a:lnSpc>
                <a:spcPct val="100000"/>
              </a:lnSpc>
              <a:spcBef>
                <a:spcPts val="0"/>
              </a:spcBef>
              <a:spcAft>
                <a:spcPts val="0"/>
              </a:spcAft>
              <a:buClr>
                <a:srgbClr val="000000"/>
              </a:buClr>
              <a:buSzPts val="1100"/>
              <a:buNone/>
              <a:defRPr sz="1100">
                <a:solidFill>
                  <a:srgbClr val="000000"/>
                </a:solidFill>
              </a:defRPr>
            </a:lvl5pPr>
            <a:lvl6pPr lvl="5" algn="ctr" rtl="0">
              <a:lnSpc>
                <a:spcPct val="100000"/>
              </a:lnSpc>
              <a:spcBef>
                <a:spcPts val="0"/>
              </a:spcBef>
              <a:spcAft>
                <a:spcPts val="0"/>
              </a:spcAft>
              <a:buClr>
                <a:srgbClr val="000000"/>
              </a:buClr>
              <a:buSzPts val="1100"/>
              <a:buNone/>
              <a:defRPr sz="1100">
                <a:solidFill>
                  <a:srgbClr val="000000"/>
                </a:solidFill>
              </a:defRPr>
            </a:lvl6pPr>
            <a:lvl7pPr lvl="6" algn="ctr" rtl="0">
              <a:lnSpc>
                <a:spcPct val="100000"/>
              </a:lnSpc>
              <a:spcBef>
                <a:spcPts val="0"/>
              </a:spcBef>
              <a:spcAft>
                <a:spcPts val="0"/>
              </a:spcAft>
              <a:buClr>
                <a:srgbClr val="000000"/>
              </a:buClr>
              <a:buSzPts val="1100"/>
              <a:buNone/>
              <a:defRPr sz="1100">
                <a:solidFill>
                  <a:srgbClr val="000000"/>
                </a:solidFill>
              </a:defRPr>
            </a:lvl7pPr>
            <a:lvl8pPr lvl="7" algn="ctr" rtl="0">
              <a:lnSpc>
                <a:spcPct val="100000"/>
              </a:lnSpc>
              <a:spcBef>
                <a:spcPts val="0"/>
              </a:spcBef>
              <a:spcAft>
                <a:spcPts val="0"/>
              </a:spcAft>
              <a:buClr>
                <a:srgbClr val="000000"/>
              </a:buClr>
              <a:buSzPts val="1100"/>
              <a:buNone/>
              <a:defRPr sz="1100">
                <a:solidFill>
                  <a:srgbClr val="000000"/>
                </a:solidFill>
              </a:defRPr>
            </a:lvl8pPr>
            <a:lvl9pPr lvl="8" algn="ctr" rtl="0">
              <a:lnSpc>
                <a:spcPct val="100000"/>
              </a:lnSpc>
              <a:spcBef>
                <a:spcPts val="0"/>
              </a:spcBef>
              <a:spcAft>
                <a:spcPts val="0"/>
              </a:spcAft>
              <a:buClr>
                <a:srgbClr val="000000"/>
              </a:buClr>
              <a:buSzPts val="1100"/>
              <a:buNone/>
              <a:defRPr sz="1100">
                <a:solidFill>
                  <a:srgbClr val="000000"/>
                </a:solidFill>
              </a:defRPr>
            </a:lvl9pPr>
          </a:lstStyle>
          <a:p>
            <a:endParaRPr/>
          </a:p>
        </p:txBody>
      </p:sp>
      <p:sp>
        <p:nvSpPr>
          <p:cNvPr id="42" name="Google Shape;42;p6"/>
          <p:cNvSpPr txBox="1">
            <a:spLocks noGrp="1"/>
          </p:cNvSpPr>
          <p:nvPr>
            <p:ph type="ctrTitle" idx="3"/>
          </p:nvPr>
        </p:nvSpPr>
        <p:spPr>
          <a:xfrm>
            <a:off x="4046584" y="3075650"/>
            <a:ext cx="1127100" cy="319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2"/>
              </a:buClr>
              <a:buSzPts val="2400"/>
              <a:buNone/>
              <a:defRPr sz="2400">
                <a:solidFill>
                  <a:schemeClr val="accent2"/>
                </a:solidFill>
              </a:defRPr>
            </a:lvl1pPr>
            <a:lvl2pPr lvl="1" algn="ctr" rtl="0">
              <a:spcBef>
                <a:spcPts val="0"/>
              </a:spcBef>
              <a:spcAft>
                <a:spcPts val="0"/>
              </a:spcAft>
              <a:buClr>
                <a:schemeClr val="accent2"/>
              </a:buClr>
              <a:buSzPts val="2400"/>
              <a:buNone/>
              <a:defRPr sz="2400">
                <a:solidFill>
                  <a:schemeClr val="accent2"/>
                </a:solidFill>
              </a:defRPr>
            </a:lvl2pPr>
            <a:lvl3pPr lvl="2" algn="ctr" rtl="0">
              <a:spcBef>
                <a:spcPts val="0"/>
              </a:spcBef>
              <a:spcAft>
                <a:spcPts val="0"/>
              </a:spcAft>
              <a:buClr>
                <a:schemeClr val="accent2"/>
              </a:buClr>
              <a:buSzPts val="2400"/>
              <a:buNone/>
              <a:defRPr sz="2400">
                <a:solidFill>
                  <a:schemeClr val="accent2"/>
                </a:solidFill>
              </a:defRPr>
            </a:lvl3pPr>
            <a:lvl4pPr lvl="3" algn="ctr" rtl="0">
              <a:spcBef>
                <a:spcPts val="0"/>
              </a:spcBef>
              <a:spcAft>
                <a:spcPts val="0"/>
              </a:spcAft>
              <a:buClr>
                <a:schemeClr val="accent2"/>
              </a:buClr>
              <a:buSzPts val="2400"/>
              <a:buNone/>
              <a:defRPr sz="2400">
                <a:solidFill>
                  <a:schemeClr val="accent2"/>
                </a:solidFill>
              </a:defRPr>
            </a:lvl4pPr>
            <a:lvl5pPr lvl="4" algn="ctr" rtl="0">
              <a:spcBef>
                <a:spcPts val="0"/>
              </a:spcBef>
              <a:spcAft>
                <a:spcPts val="0"/>
              </a:spcAft>
              <a:buClr>
                <a:schemeClr val="accent2"/>
              </a:buClr>
              <a:buSzPts val="2400"/>
              <a:buNone/>
              <a:defRPr sz="2400">
                <a:solidFill>
                  <a:schemeClr val="accent2"/>
                </a:solidFill>
              </a:defRPr>
            </a:lvl5pPr>
            <a:lvl6pPr lvl="5" algn="ctr" rtl="0">
              <a:spcBef>
                <a:spcPts val="0"/>
              </a:spcBef>
              <a:spcAft>
                <a:spcPts val="0"/>
              </a:spcAft>
              <a:buClr>
                <a:schemeClr val="accent2"/>
              </a:buClr>
              <a:buSzPts val="2400"/>
              <a:buNone/>
              <a:defRPr sz="2400">
                <a:solidFill>
                  <a:schemeClr val="accent2"/>
                </a:solidFill>
              </a:defRPr>
            </a:lvl6pPr>
            <a:lvl7pPr lvl="6" algn="ctr" rtl="0">
              <a:spcBef>
                <a:spcPts val="0"/>
              </a:spcBef>
              <a:spcAft>
                <a:spcPts val="0"/>
              </a:spcAft>
              <a:buClr>
                <a:schemeClr val="accent2"/>
              </a:buClr>
              <a:buSzPts val="2400"/>
              <a:buNone/>
              <a:defRPr sz="2400">
                <a:solidFill>
                  <a:schemeClr val="accent2"/>
                </a:solidFill>
              </a:defRPr>
            </a:lvl7pPr>
            <a:lvl8pPr lvl="7" algn="ctr" rtl="0">
              <a:spcBef>
                <a:spcPts val="0"/>
              </a:spcBef>
              <a:spcAft>
                <a:spcPts val="0"/>
              </a:spcAft>
              <a:buClr>
                <a:schemeClr val="accent2"/>
              </a:buClr>
              <a:buSzPts val="2400"/>
              <a:buNone/>
              <a:defRPr sz="2400">
                <a:solidFill>
                  <a:schemeClr val="accent2"/>
                </a:solidFill>
              </a:defRPr>
            </a:lvl8pPr>
            <a:lvl9pPr lvl="8" algn="ctr" rtl="0">
              <a:spcBef>
                <a:spcPts val="0"/>
              </a:spcBef>
              <a:spcAft>
                <a:spcPts val="0"/>
              </a:spcAft>
              <a:buClr>
                <a:schemeClr val="accent2"/>
              </a:buClr>
              <a:buSzPts val="2400"/>
              <a:buNone/>
              <a:defRPr sz="2400">
                <a:solidFill>
                  <a:schemeClr val="accent2"/>
                </a:solidFill>
              </a:defRPr>
            </a:lvl9pPr>
          </a:lstStyle>
          <a:p>
            <a:endParaRPr/>
          </a:p>
        </p:txBody>
      </p:sp>
      <p:sp>
        <p:nvSpPr>
          <p:cNvPr id="43" name="Google Shape;43;p6"/>
          <p:cNvSpPr txBox="1">
            <a:spLocks noGrp="1"/>
          </p:cNvSpPr>
          <p:nvPr>
            <p:ph type="subTitle" idx="4"/>
          </p:nvPr>
        </p:nvSpPr>
        <p:spPr>
          <a:xfrm>
            <a:off x="3633425" y="3286338"/>
            <a:ext cx="1953600" cy="987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100"/>
              <a:buNone/>
              <a:defRPr sz="1100">
                <a:solidFill>
                  <a:srgbClr val="000000"/>
                </a:solidFill>
              </a:defRPr>
            </a:lvl1pPr>
            <a:lvl2pPr lvl="1" algn="ctr" rtl="0">
              <a:lnSpc>
                <a:spcPct val="100000"/>
              </a:lnSpc>
              <a:spcBef>
                <a:spcPts val="0"/>
              </a:spcBef>
              <a:spcAft>
                <a:spcPts val="0"/>
              </a:spcAft>
              <a:buClr>
                <a:srgbClr val="000000"/>
              </a:buClr>
              <a:buSzPts val="1100"/>
              <a:buNone/>
              <a:defRPr sz="1100">
                <a:solidFill>
                  <a:srgbClr val="000000"/>
                </a:solidFill>
              </a:defRPr>
            </a:lvl2pPr>
            <a:lvl3pPr lvl="2" algn="ctr" rtl="0">
              <a:lnSpc>
                <a:spcPct val="100000"/>
              </a:lnSpc>
              <a:spcBef>
                <a:spcPts val="0"/>
              </a:spcBef>
              <a:spcAft>
                <a:spcPts val="0"/>
              </a:spcAft>
              <a:buClr>
                <a:srgbClr val="000000"/>
              </a:buClr>
              <a:buSzPts val="1100"/>
              <a:buNone/>
              <a:defRPr sz="1100">
                <a:solidFill>
                  <a:srgbClr val="000000"/>
                </a:solidFill>
              </a:defRPr>
            </a:lvl3pPr>
            <a:lvl4pPr lvl="3" algn="ctr" rtl="0">
              <a:lnSpc>
                <a:spcPct val="100000"/>
              </a:lnSpc>
              <a:spcBef>
                <a:spcPts val="0"/>
              </a:spcBef>
              <a:spcAft>
                <a:spcPts val="0"/>
              </a:spcAft>
              <a:buClr>
                <a:srgbClr val="000000"/>
              </a:buClr>
              <a:buSzPts val="1100"/>
              <a:buNone/>
              <a:defRPr sz="1100">
                <a:solidFill>
                  <a:srgbClr val="000000"/>
                </a:solidFill>
              </a:defRPr>
            </a:lvl4pPr>
            <a:lvl5pPr lvl="4" algn="ctr" rtl="0">
              <a:lnSpc>
                <a:spcPct val="100000"/>
              </a:lnSpc>
              <a:spcBef>
                <a:spcPts val="0"/>
              </a:spcBef>
              <a:spcAft>
                <a:spcPts val="0"/>
              </a:spcAft>
              <a:buClr>
                <a:srgbClr val="000000"/>
              </a:buClr>
              <a:buSzPts val="1100"/>
              <a:buNone/>
              <a:defRPr sz="1100">
                <a:solidFill>
                  <a:srgbClr val="000000"/>
                </a:solidFill>
              </a:defRPr>
            </a:lvl5pPr>
            <a:lvl6pPr lvl="5" algn="ctr" rtl="0">
              <a:lnSpc>
                <a:spcPct val="100000"/>
              </a:lnSpc>
              <a:spcBef>
                <a:spcPts val="0"/>
              </a:spcBef>
              <a:spcAft>
                <a:spcPts val="0"/>
              </a:spcAft>
              <a:buClr>
                <a:srgbClr val="000000"/>
              </a:buClr>
              <a:buSzPts val="1100"/>
              <a:buNone/>
              <a:defRPr sz="1100">
                <a:solidFill>
                  <a:srgbClr val="000000"/>
                </a:solidFill>
              </a:defRPr>
            </a:lvl6pPr>
            <a:lvl7pPr lvl="6" algn="ctr" rtl="0">
              <a:lnSpc>
                <a:spcPct val="100000"/>
              </a:lnSpc>
              <a:spcBef>
                <a:spcPts val="0"/>
              </a:spcBef>
              <a:spcAft>
                <a:spcPts val="0"/>
              </a:spcAft>
              <a:buClr>
                <a:srgbClr val="000000"/>
              </a:buClr>
              <a:buSzPts val="1100"/>
              <a:buNone/>
              <a:defRPr sz="1100">
                <a:solidFill>
                  <a:srgbClr val="000000"/>
                </a:solidFill>
              </a:defRPr>
            </a:lvl7pPr>
            <a:lvl8pPr lvl="7" algn="ctr" rtl="0">
              <a:lnSpc>
                <a:spcPct val="100000"/>
              </a:lnSpc>
              <a:spcBef>
                <a:spcPts val="0"/>
              </a:spcBef>
              <a:spcAft>
                <a:spcPts val="0"/>
              </a:spcAft>
              <a:buClr>
                <a:srgbClr val="000000"/>
              </a:buClr>
              <a:buSzPts val="1100"/>
              <a:buNone/>
              <a:defRPr sz="1100">
                <a:solidFill>
                  <a:srgbClr val="000000"/>
                </a:solidFill>
              </a:defRPr>
            </a:lvl8pPr>
            <a:lvl9pPr lvl="8" algn="ctr" rtl="0">
              <a:lnSpc>
                <a:spcPct val="100000"/>
              </a:lnSpc>
              <a:spcBef>
                <a:spcPts val="0"/>
              </a:spcBef>
              <a:spcAft>
                <a:spcPts val="0"/>
              </a:spcAft>
              <a:buClr>
                <a:srgbClr val="000000"/>
              </a:buClr>
              <a:buSzPts val="1100"/>
              <a:buNone/>
              <a:defRPr sz="1100">
                <a:solidFill>
                  <a:srgbClr val="000000"/>
                </a:solidFill>
              </a:defRPr>
            </a:lvl9pPr>
          </a:lstStyle>
          <a:p>
            <a:endParaRPr/>
          </a:p>
        </p:txBody>
      </p:sp>
      <p:sp>
        <p:nvSpPr>
          <p:cNvPr id="44" name="Google Shape;44;p6"/>
          <p:cNvSpPr txBox="1">
            <a:spLocks noGrp="1"/>
          </p:cNvSpPr>
          <p:nvPr>
            <p:ph type="ctrTitle" idx="5"/>
          </p:nvPr>
        </p:nvSpPr>
        <p:spPr>
          <a:xfrm>
            <a:off x="6293663" y="3075650"/>
            <a:ext cx="1127100" cy="319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2"/>
              </a:buClr>
              <a:buSzPts val="2400"/>
              <a:buNone/>
              <a:defRPr sz="2400">
                <a:solidFill>
                  <a:schemeClr val="accent2"/>
                </a:solidFill>
              </a:defRPr>
            </a:lvl1pPr>
            <a:lvl2pPr lvl="1" algn="ctr" rtl="0">
              <a:spcBef>
                <a:spcPts val="0"/>
              </a:spcBef>
              <a:spcAft>
                <a:spcPts val="0"/>
              </a:spcAft>
              <a:buClr>
                <a:schemeClr val="accent2"/>
              </a:buClr>
              <a:buSzPts val="2400"/>
              <a:buNone/>
              <a:defRPr sz="2400">
                <a:solidFill>
                  <a:schemeClr val="accent2"/>
                </a:solidFill>
              </a:defRPr>
            </a:lvl2pPr>
            <a:lvl3pPr lvl="2" algn="ctr" rtl="0">
              <a:spcBef>
                <a:spcPts val="0"/>
              </a:spcBef>
              <a:spcAft>
                <a:spcPts val="0"/>
              </a:spcAft>
              <a:buClr>
                <a:schemeClr val="accent2"/>
              </a:buClr>
              <a:buSzPts val="2400"/>
              <a:buNone/>
              <a:defRPr sz="2400">
                <a:solidFill>
                  <a:schemeClr val="accent2"/>
                </a:solidFill>
              </a:defRPr>
            </a:lvl3pPr>
            <a:lvl4pPr lvl="3" algn="ctr" rtl="0">
              <a:spcBef>
                <a:spcPts val="0"/>
              </a:spcBef>
              <a:spcAft>
                <a:spcPts val="0"/>
              </a:spcAft>
              <a:buClr>
                <a:schemeClr val="accent2"/>
              </a:buClr>
              <a:buSzPts val="2400"/>
              <a:buNone/>
              <a:defRPr sz="2400">
                <a:solidFill>
                  <a:schemeClr val="accent2"/>
                </a:solidFill>
              </a:defRPr>
            </a:lvl4pPr>
            <a:lvl5pPr lvl="4" algn="ctr" rtl="0">
              <a:spcBef>
                <a:spcPts val="0"/>
              </a:spcBef>
              <a:spcAft>
                <a:spcPts val="0"/>
              </a:spcAft>
              <a:buClr>
                <a:schemeClr val="accent2"/>
              </a:buClr>
              <a:buSzPts val="2400"/>
              <a:buNone/>
              <a:defRPr sz="2400">
                <a:solidFill>
                  <a:schemeClr val="accent2"/>
                </a:solidFill>
              </a:defRPr>
            </a:lvl5pPr>
            <a:lvl6pPr lvl="5" algn="ctr" rtl="0">
              <a:spcBef>
                <a:spcPts val="0"/>
              </a:spcBef>
              <a:spcAft>
                <a:spcPts val="0"/>
              </a:spcAft>
              <a:buClr>
                <a:schemeClr val="accent2"/>
              </a:buClr>
              <a:buSzPts val="2400"/>
              <a:buNone/>
              <a:defRPr sz="2400">
                <a:solidFill>
                  <a:schemeClr val="accent2"/>
                </a:solidFill>
              </a:defRPr>
            </a:lvl6pPr>
            <a:lvl7pPr lvl="6" algn="ctr" rtl="0">
              <a:spcBef>
                <a:spcPts val="0"/>
              </a:spcBef>
              <a:spcAft>
                <a:spcPts val="0"/>
              </a:spcAft>
              <a:buClr>
                <a:schemeClr val="accent2"/>
              </a:buClr>
              <a:buSzPts val="2400"/>
              <a:buNone/>
              <a:defRPr sz="2400">
                <a:solidFill>
                  <a:schemeClr val="accent2"/>
                </a:solidFill>
              </a:defRPr>
            </a:lvl7pPr>
            <a:lvl8pPr lvl="7" algn="ctr" rtl="0">
              <a:spcBef>
                <a:spcPts val="0"/>
              </a:spcBef>
              <a:spcAft>
                <a:spcPts val="0"/>
              </a:spcAft>
              <a:buClr>
                <a:schemeClr val="accent2"/>
              </a:buClr>
              <a:buSzPts val="2400"/>
              <a:buNone/>
              <a:defRPr sz="2400">
                <a:solidFill>
                  <a:schemeClr val="accent2"/>
                </a:solidFill>
              </a:defRPr>
            </a:lvl8pPr>
            <a:lvl9pPr lvl="8" algn="ctr" rtl="0">
              <a:spcBef>
                <a:spcPts val="0"/>
              </a:spcBef>
              <a:spcAft>
                <a:spcPts val="0"/>
              </a:spcAft>
              <a:buClr>
                <a:schemeClr val="accent2"/>
              </a:buClr>
              <a:buSzPts val="2400"/>
              <a:buNone/>
              <a:defRPr sz="2400">
                <a:solidFill>
                  <a:schemeClr val="accent2"/>
                </a:solidFill>
              </a:defRPr>
            </a:lvl9pPr>
          </a:lstStyle>
          <a:p>
            <a:endParaRPr/>
          </a:p>
        </p:txBody>
      </p:sp>
      <p:sp>
        <p:nvSpPr>
          <p:cNvPr id="45" name="Google Shape;45;p6"/>
          <p:cNvSpPr txBox="1">
            <a:spLocks noGrp="1"/>
          </p:cNvSpPr>
          <p:nvPr>
            <p:ph type="subTitle" idx="6"/>
          </p:nvPr>
        </p:nvSpPr>
        <p:spPr>
          <a:xfrm>
            <a:off x="5880479" y="3286338"/>
            <a:ext cx="1953600" cy="987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100"/>
              <a:buNone/>
              <a:defRPr sz="1100">
                <a:solidFill>
                  <a:srgbClr val="000000"/>
                </a:solidFill>
              </a:defRPr>
            </a:lvl1pPr>
            <a:lvl2pPr lvl="1" algn="ctr" rtl="0">
              <a:lnSpc>
                <a:spcPct val="100000"/>
              </a:lnSpc>
              <a:spcBef>
                <a:spcPts val="0"/>
              </a:spcBef>
              <a:spcAft>
                <a:spcPts val="0"/>
              </a:spcAft>
              <a:buClr>
                <a:srgbClr val="000000"/>
              </a:buClr>
              <a:buSzPts val="1100"/>
              <a:buNone/>
              <a:defRPr sz="1100">
                <a:solidFill>
                  <a:srgbClr val="000000"/>
                </a:solidFill>
              </a:defRPr>
            </a:lvl2pPr>
            <a:lvl3pPr lvl="2" algn="ctr" rtl="0">
              <a:lnSpc>
                <a:spcPct val="100000"/>
              </a:lnSpc>
              <a:spcBef>
                <a:spcPts val="0"/>
              </a:spcBef>
              <a:spcAft>
                <a:spcPts val="0"/>
              </a:spcAft>
              <a:buClr>
                <a:srgbClr val="000000"/>
              </a:buClr>
              <a:buSzPts val="1100"/>
              <a:buNone/>
              <a:defRPr sz="1100">
                <a:solidFill>
                  <a:srgbClr val="000000"/>
                </a:solidFill>
              </a:defRPr>
            </a:lvl3pPr>
            <a:lvl4pPr lvl="3" algn="ctr" rtl="0">
              <a:lnSpc>
                <a:spcPct val="100000"/>
              </a:lnSpc>
              <a:spcBef>
                <a:spcPts val="0"/>
              </a:spcBef>
              <a:spcAft>
                <a:spcPts val="0"/>
              </a:spcAft>
              <a:buClr>
                <a:srgbClr val="000000"/>
              </a:buClr>
              <a:buSzPts val="1100"/>
              <a:buNone/>
              <a:defRPr sz="1100">
                <a:solidFill>
                  <a:srgbClr val="000000"/>
                </a:solidFill>
              </a:defRPr>
            </a:lvl4pPr>
            <a:lvl5pPr lvl="4" algn="ctr" rtl="0">
              <a:lnSpc>
                <a:spcPct val="100000"/>
              </a:lnSpc>
              <a:spcBef>
                <a:spcPts val="0"/>
              </a:spcBef>
              <a:spcAft>
                <a:spcPts val="0"/>
              </a:spcAft>
              <a:buClr>
                <a:srgbClr val="000000"/>
              </a:buClr>
              <a:buSzPts val="1100"/>
              <a:buNone/>
              <a:defRPr sz="1100">
                <a:solidFill>
                  <a:srgbClr val="000000"/>
                </a:solidFill>
              </a:defRPr>
            </a:lvl5pPr>
            <a:lvl6pPr lvl="5" algn="ctr" rtl="0">
              <a:lnSpc>
                <a:spcPct val="100000"/>
              </a:lnSpc>
              <a:spcBef>
                <a:spcPts val="0"/>
              </a:spcBef>
              <a:spcAft>
                <a:spcPts val="0"/>
              </a:spcAft>
              <a:buClr>
                <a:srgbClr val="000000"/>
              </a:buClr>
              <a:buSzPts val="1100"/>
              <a:buNone/>
              <a:defRPr sz="1100">
                <a:solidFill>
                  <a:srgbClr val="000000"/>
                </a:solidFill>
              </a:defRPr>
            </a:lvl6pPr>
            <a:lvl7pPr lvl="6" algn="ctr" rtl="0">
              <a:lnSpc>
                <a:spcPct val="100000"/>
              </a:lnSpc>
              <a:spcBef>
                <a:spcPts val="0"/>
              </a:spcBef>
              <a:spcAft>
                <a:spcPts val="0"/>
              </a:spcAft>
              <a:buClr>
                <a:srgbClr val="000000"/>
              </a:buClr>
              <a:buSzPts val="1100"/>
              <a:buNone/>
              <a:defRPr sz="1100">
                <a:solidFill>
                  <a:srgbClr val="000000"/>
                </a:solidFill>
              </a:defRPr>
            </a:lvl7pPr>
            <a:lvl8pPr lvl="7" algn="ctr" rtl="0">
              <a:lnSpc>
                <a:spcPct val="100000"/>
              </a:lnSpc>
              <a:spcBef>
                <a:spcPts val="0"/>
              </a:spcBef>
              <a:spcAft>
                <a:spcPts val="0"/>
              </a:spcAft>
              <a:buClr>
                <a:srgbClr val="000000"/>
              </a:buClr>
              <a:buSzPts val="1100"/>
              <a:buNone/>
              <a:defRPr sz="1100">
                <a:solidFill>
                  <a:srgbClr val="000000"/>
                </a:solidFill>
              </a:defRPr>
            </a:lvl8pPr>
            <a:lvl9pPr lvl="8" algn="ctr" rtl="0">
              <a:lnSpc>
                <a:spcPct val="100000"/>
              </a:lnSpc>
              <a:spcBef>
                <a:spcPts val="0"/>
              </a:spcBef>
              <a:spcAft>
                <a:spcPts val="0"/>
              </a:spcAft>
              <a:buClr>
                <a:srgbClr val="000000"/>
              </a:buClr>
              <a:buSzPts val="1100"/>
              <a:buNone/>
              <a:defRPr sz="1100">
                <a:solidFill>
                  <a:srgbClr val="000000"/>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wo columns 1">
  <p:cSld name="CUSTOM_9_2">
    <p:spTree>
      <p:nvGrpSpPr>
        <p:cNvPr id="1" name="Shape 46"/>
        <p:cNvGrpSpPr/>
        <p:nvPr/>
      </p:nvGrpSpPr>
      <p:grpSpPr>
        <a:xfrm>
          <a:off x="0" y="0"/>
          <a:ext cx="0" cy="0"/>
          <a:chOff x="0" y="0"/>
          <a:chExt cx="0" cy="0"/>
        </a:xfrm>
      </p:grpSpPr>
      <p:sp>
        <p:nvSpPr>
          <p:cNvPr id="47" name="Google Shape;47;p7"/>
          <p:cNvSpPr txBox="1">
            <a:spLocks noGrp="1"/>
          </p:cNvSpPr>
          <p:nvPr>
            <p:ph type="ctrTitle"/>
          </p:nvPr>
        </p:nvSpPr>
        <p:spPr>
          <a:xfrm>
            <a:off x="1583883" y="2127750"/>
            <a:ext cx="1653000" cy="319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2"/>
              </a:buClr>
              <a:buSzPts val="2400"/>
              <a:buNone/>
              <a:defRPr sz="2400">
                <a:solidFill>
                  <a:schemeClr val="accent2"/>
                </a:solidFill>
              </a:defRPr>
            </a:lvl1pPr>
            <a:lvl2pPr lvl="1" algn="ctr" rtl="0">
              <a:spcBef>
                <a:spcPts val="0"/>
              </a:spcBef>
              <a:spcAft>
                <a:spcPts val="0"/>
              </a:spcAft>
              <a:buClr>
                <a:schemeClr val="accent2"/>
              </a:buClr>
              <a:buSzPts val="2400"/>
              <a:buNone/>
              <a:defRPr sz="2400">
                <a:solidFill>
                  <a:schemeClr val="accent2"/>
                </a:solidFill>
              </a:defRPr>
            </a:lvl2pPr>
            <a:lvl3pPr lvl="2" algn="ctr" rtl="0">
              <a:spcBef>
                <a:spcPts val="0"/>
              </a:spcBef>
              <a:spcAft>
                <a:spcPts val="0"/>
              </a:spcAft>
              <a:buClr>
                <a:schemeClr val="accent2"/>
              </a:buClr>
              <a:buSzPts val="2400"/>
              <a:buNone/>
              <a:defRPr sz="2400">
                <a:solidFill>
                  <a:schemeClr val="accent2"/>
                </a:solidFill>
              </a:defRPr>
            </a:lvl3pPr>
            <a:lvl4pPr lvl="3" algn="ctr" rtl="0">
              <a:spcBef>
                <a:spcPts val="0"/>
              </a:spcBef>
              <a:spcAft>
                <a:spcPts val="0"/>
              </a:spcAft>
              <a:buClr>
                <a:schemeClr val="accent2"/>
              </a:buClr>
              <a:buSzPts val="2400"/>
              <a:buNone/>
              <a:defRPr sz="2400">
                <a:solidFill>
                  <a:schemeClr val="accent2"/>
                </a:solidFill>
              </a:defRPr>
            </a:lvl4pPr>
            <a:lvl5pPr lvl="4" algn="ctr" rtl="0">
              <a:spcBef>
                <a:spcPts val="0"/>
              </a:spcBef>
              <a:spcAft>
                <a:spcPts val="0"/>
              </a:spcAft>
              <a:buClr>
                <a:schemeClr val="accent2"/>
              </a:buClr>
              <a:buSzPts val="2400"/>
              <a:buNone/>
              <a:defRPr sz="2400">
                <a:solidFill>
                  <a:schemeClr val="accent2"/>
                </a:solidFill>
              </a:defRPr>
            </a:lvl5pPr>
            <a:lvl6pPr lvl="5" algn="ctr" rtl="0">
              <a:spcBef>
                <a:spcPts val="0"/>
              </a:spcBef>
              <a:spcAft>
                <a:spcPts val="0"/>
              </a:spcAft>
              <a:buClr>
                <a:schemeClr val="accent2"/>
              </a:buClr>
              <a:buSzPts val="2400"/>
              <a:buNone/>
              <a:defRPr sz="2400">
                <a:solidFill>
                  <a:schemeClr val="accent2"/>
                </a:solidFill>
              </a:defRPr>
            </a:lvl6pPr>
            <a:lvl7pPr lvl="6" algn="ctr" rtl="0">
              <a:spcBef>
                <a:spcPts val="0"/>
              </a:spcBef>
              <a:spcAft>
                <a:spcPts val="0"/>
              </a:spcAft>
              <a:buClr>
                <a:schemeClr val="accent2"/>
              </a:buClr>
              <a:buSzPts val="2400"/>
              <a:buNone/>
              <a:defRPr sz="2400">
                <a:solidFill>
                  <a:schemeClr val="accent2"/>
                </a:solidFill>
              </a:defRPr>
            </a:lvl7pPr>
            <a:lvl8pPr lvl="7" algn="ctr" rtl="0">
              <a:spcBef>
                <a:spcPts val="0"/>
              </a:spcBef>
              <a:spcAft>
                <a:spcPts val="0"/>
              </a:spcAft>
              <a:buClr>
                <a:schemeClr val="accent2"/>
              </a:buClr>
              <a:buSzPts val="2400"/>
              <a:buNone/>
              <a:defRPr sz="2400">
                <a:solidFill>
                  <a:schemeClr val="accent2"/>
                </a:solidFill>
              </a:defRPr>
            </a:lvl8pPr>
            <a:lvl9pPr lvl="8" algn="ctr" rtl="0">
              <a:spcBef>
                <a:spcPts val="0"/>
              </a:spcBef>
              <a:spcAft>
                <a:spcPts val="0"/>
              </a:spcAft>
              <a:buClr>
                <a:schemeClr val="accent2"/>
              </a:buClr>
              <a:buSzPts val="2400"/>
              <a:buNone/>
              <a:defRPr sz="2400">
                <a:solidFill>
                  <a:schemeClr val="accent2"/>
                </a:solidFill>
              </a:defRPr>
            </a:lvl9pPr>
          </a:lstStyle>
          <a:p>
            <a:endParaRPr/>
          </a:p>
        </p:txBody>
      </p:sp>
      <p:sp>
        <p:nvSpPr>
          <p:cNvPr id="48" name="Google Shape;48;p7"/>
          <p:cNvSpPr txBox="1">
            <a:spLocks noGrp="1"/>
          </p:cNvSpPr>
          <p:nvPr>
            <p:ph type="subTitle" idx="1"/>
          </p:nvPr>
        </p:nvSpPr>
        <p:spPr>
          <a:xfrm>
            <a:off x="1325356" y="2300275"/>
            <a:ext cx="2170200" cy="9870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100"/>
              <a:buNone/>
              <a:defRPr sz="1100"/>
            </a:lvl1pPr>
            <a:lvl2pPr lvl="1" algn="ctr" rtl="0">
              <a:lnSpc>
                <a:spcPct val="115000"/>
              </a:lnSpc>
              <a:spcBef>
                <a:spcPts val="0"/>
              </a:spcBef>
              <a:spcAft>
                <a:spcPts val="0"/>
              </a:spcAft>
              <a:buSzPts val="1100"/>
              <a:buNone/>
              <a:defRPr sz="1100"/>
            </a:lvl2pPr>
            <a:lvl3pPr lvl="2" algn="ctr" rtl="0">
              <a:lnSpc>
                <a:spcPct val="115000"/>
              </a:lnSpc>
              <a:spcBef>
                <a:spcPts val="0"/>
              </a:spcBef>
              <a:spcAft>
                <a:spcPts val="0"/>
              </a:spcAft>
              <a:buSzPts val="1100"/>
              <a:buNone/>
              <a:defRPr sz="1100"/>
            </a:lvl3pPr>
            <a:lvl4pPr lvl="3" algn="ctr" rtl="0">
              <a:lnSpc>
                <a:spcPct val="115000"/>
              </a:lnSpc>
              <a:spcBef>
                <a:spcPts val="0"/>
              </a:spcBef>
              <a:spcAft>
                <a:spcPts val="0"/>
              </a:spcAft>
              <a:buSzPts val="1100"/>
              <a:buNone/>
              <a:defRPr sz="1100"/>
            </a:lvl4pPr>
            <a:lvl5pPr lvl="4" algn="ctr" rtl="0">
              <a:lnSpc>
                <a:spcPct val="115000"/>
              </a:lnSpc>
              <a:spcBef>
                <a:spcPts val="0"/>
              </a:spcBef>
              <a:spcAft>
                <a:spcPts val="0"/>
              </a:spcAft>
              <a:buSzPts val="1100"/>
              <a:buNone/>
              <a:defRPr sz="1100"/>
            </a:lvl5pPr>
            <a:lvl6pPr lvl="5" algn="ctr" rtl="0">
              <a:lnSpc>
                <a:spcPct val="115000"/>
              </a:lnSpc>
              <a:spcBef>
                <a:spcPts val="0"/>
              </a:spcBef>
              <a:spcAft>
                <a:spcPts val="0"/>
              </a:spcAft>
              <a:buSzPts val="1100"/>
              <a:buNone/>
              <a:defRPr sz="1100"/>
            </a:lvl6pPr>
            <a:lvl7pPr lvl="6" algn="ctr" rtl="0">
              <a:lnSpc>
                <a:spcPct val="115000"/>
              </a:lnSpc>
              <a:spcBef>
                <a:spcPts val="0"/>
              </a:spcBef>
              <a:spcAft>
                <a:spcPts val="0"/>
              </a:spcAft>
              <a:buSzPts val="1100"/>
              <a:buNone/>
              <a:defRPr sz="1100"/>
            </a:lvl7pPr>
            <a:lvl8pPr lvl="7" algn="ctr" rtl="0">
              <a:lnSpc>
                <a:spcPct val="115000"/>
              </a:lnSpc>
              <a:spcBef>
                <a:spcPts val="0"/>
              </a:spcBef>
              <a:spcAft>
                <a:spcPts val="0"/>
              </a:spcAft>
              <a:buSzPts val="1100"/>
              <a:buNone/>
              <a:defRPr sz="1100"/>
            </a:lvl8pPr>
            <a:lvl9pPr lvl="8" algn="ctr" rtl="0">
              <a:lnSpc>
                <a:spcPct val="115000"/>
              </a:lnSpc>
              <a:spcBef>
                <a:spcPts val="0"/>
              </a:spcBef>
              <a:spcAft>
                <a:spcPts val="0"/>
              </a:spcAft>
              <a:buSzPts val="1100"/>
              <a:buNone/>
              <a:defRPr sz="1100"/>
            </a:lvl9pPr>
          </a:lstStyle>
          <a:p>
            <a:endParaRPr/>
          </a:p>
        </p:txBody>
      </p:sp>
      <p:sp>
        <p:nvSpPr>
          <p:cNvPr id="49" name="Google Shape;49;p7"/>
          <p:cNvSpPr txBox="1">
            <a:spLocks noGrp="1"/>
          </p:cNvSpPr>
          <p:nvPr>
            <p:ph type="ctrTitle" idx="2"/>
          </p:nvPr>
        </p:nvSpPr>
        <p:spPr>
          <a:xfrm>
            <a:off x="5947133" y="3261550"/>
            <a:ext cx="1572600" cy="319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2"/>
              </a:buClr>
              <a:buSzPts val="2400"/>
              <a:buNone/>
              <a:defRPr sz="2400">
                <a:solidFill>
                  <a:schemeClr val="accent2"/>
                </a:solidFill>
              </a:defRPr>
            </a:lvl1pPr>
            <a:lvl2pPr lvl="1" algn="ctr" rtl="0">
              <a:spcBef>
                <a:spcPts val="0"/>
              </a:spcBef>
              <a:spcAft>
                <a:spcPts val="0"/>
              </a:spcAft>
              <a:buClr>
                <a:schemeClr val="accent2"/>
              </a:buClr>
              <a:buSzPts val="2400"/>
              <a:buNone/>
              <a:defRPr sz="2400">
                <a:solidFill>
                  <a:schemeClr val="accent2"/>
                </a:solidFill>
              </a:defRPr>
            </a:lvl2pPr>
            <a:lvl3pPr lvl="2" algn="ctr" rtl="0">
              <a:spcBef>
                <a:spcPts val="0"/>
              </a:spcBef>
              <a:spcAft>
                <a:spcPts val="0"/>
              </a:spcAft>
              <a:buClr>
                <a:schemeClr val="accent2"/>
              </a:buClr>
              <a:buSzPts val="2400"/>
              <a:buNone/>
              <a:defRPr sz="2400">
                <a:solidFill>
                  <a:schemeClr val="accent2"/>
                </a:solidFill>
              </a:defRPr>
            </a:lvl3pPr>
            <a:lvl4pPr lvl="3" algn="ctr" rtl="0">
              <a:spcBef>
                <a:spcPts val="0"/>
              </a:spcBef>
              <a:spcAft>
                <a:spcPts val="0"/>
              </a:spcAft>
              <a:buClr>
                <a:schemeClr val="accent2"/>
              </a:buClr>
              <a:buSzPts val="2400"/>
              <a:buNone/>
              <a:defRPr sz="2400">
                <a:solidFill>
                  <a:schemeClr val="accent2"/>
                </a:solidFill>
              </a:defRPr>
            </a:lvl4pPr>
            <a:lvl5pPr lvl="4" algn="ctr" rtl="0">
              <a:spcBef>
                <a:spcPts val="0"/>
              </a:spcBef>
              <a:spcAft>
                <a:spcPts val="0"/>
              </a:spcAft>
              <a:buClr>
                <a:schemeClr val="accent2"/>
              </a:buClr>
              <a:buSzPts val="2400"/>
              <a:buNone/>
              <a:defRPr sz="2400">
                <a:solidFill>
                  <a:schemeClr val="accent2"/>
                </a:solidFill>
              </a:defRPr>
            </a:lvl5pPr>
            <a:lvl6pPr lvl="5" algn="ctr" rtl="0">
              <a:spcBef>
                <a:spcPts val="0"/>
              </a:spcBef>
              <a:spcAft>
                <a:spcPts val="0"/>
              </a:spcAft>
              <a:buClr>
                <a:schemeClr val="accent2"/>
              </a:buClr>
              <a:buSzPts val="2400"/>
              <a:buNone/>
              <a:defRPr sz="2400">
                <a:solidFill>
                  <a:schemeClr val="accent2"/>
                </a:solidFill>
              </a:defRPr>
            </a:lvl6pPr>
            <a:lvl7pPr lvl="6" algn="ctr" rtl="0">
              <a:spcBef>
                <a:spcPts val="0"/>
              </a:spcBef>
              <a:spcAft>
                <a:spcPts val="0"/>
              </a:spcAft>
              <a:buClr>
                <a:schemeClr val="accent2"/>
              </a:buClr>
              <a:buSzPts val="2400"/>
              <a:buNone/>
              <a:defRPr sz="2400">
                <a:solidFill>
                  <a:schemeClr val="accent2"/>
                </a:solidFill>
              </a:defRPr>
            </a:lvl7pPr>
            <a:lvl8pPr lvl="7" algn="ctr" rtl="0">
              <a:spcBef>
                <a:spcPts val="0"/>
              </a:spcBef>
              <a:spcAft>
                <a:spcPts val="0"/>
              </a:spcAft>
              <a:buClr>
                <a:schemeClr val="accent2"/>
              </a:buClr>
              <a:buSzPts val="2400"/>
              <a:buNone/>
              <a:defRPr sz="2400">
                <a:solidFill>
                  <a:schemeClr val="accent2"/>
                </a:solidFill>
              </a:defRPr>
            </a:lvl8pPr>
            <a:lvl9pPr lvl="8" algn="ctr" rtl="0">
              <a:spcBef>
                <a:spcPts val="0"/>
              </a:spcBef>
              <a:spcAft>
                <a:spcPts val="0"/>
              </a:spcAft>
              <a:buClr>
                <a:schemeClr val="accent2"/>
              </a:buClr>
              <a:buSzPts val="2400"/>
              <a:buNone/>
              <a:defRPr sz="2400">
                <a:solidFill>
                  <a:schemeClr val="accent2"/>
                </a:solidFill>
              </a:defRPr>
            </a:lvl9pPr>
          </a:lstStyle>
          <a:p>
            <a:endParaRPr/>
          </a:p>
        </p:txBody>
      </p:sp>
      <p:sp>
        <p:nvSpPr>
          <p:cNvPr id="50" name="Google Shape;50;p7"/>
          <p:cNvSpPr txBox="1">
            <a:spLocks noGrp="1"/>
          </p:cNvSpPr>
          <p:nvPr>
            <p:ph type="subTitle" idx="3"/>
          </p:nvPr>
        </p:nvSpPr>
        <p:spPr>
          <a:xfrm>
            <a:off x="5648444" y="3434075"/>
            <a:ext cx="2170200" cy="9870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100"/>
              <a:buNone/>
              <a:defRPr sz="1100"/>
            </a:lvl1pPr>
            <a:lvl2pPr lvl="1" algn="ctr" rtl="0">
              <a:lnSpc>
                <a:spcPct val="115000"/>
              </a:lnSpc>
              <a:spcBef>
                <a:spcPts val="0"/>
              </a:spcBef>
              <a:spcAft>
                <a:spcPts val="0"/>
              </a:spcAft>
              <a:buSzPts val="1100"/>
              <a:buNone/>
              <a:defRPr sz="1100"/>
            </a:lvl2pPr>
            <a:lvl3pPr lvl="2" algn="ctr" rtl="0">
              <a:lnSpc>
                <a:spcPct val="115000"/>
              </a:lnSpc>
              <a:spcBef>
                <a:spcPts val="0"/>
              </a:spcBef>
              <a:spcAft>
                <a:spcPts val="0"/>
              </a:spcAft>
              <a:buSzPts val="1100"/>
              <a:buNone/>
              <a:defRPr sz="1100"/>
            </a:lvl3pPr>
            <a:lvl4pPr lvl="3" algn="ctr" rtl="0">
              <a:lnSpc>
                <a:spcPct val="115000"/>
              </a:lnSpc>
              <a:spcBef>
                <a:spcPts val="0"/>
              </a:spcBef>
              <a:spcAft>
                <a:spcPts val="0"/>
              </a:spcAft>
              <a:buSzPts val="1100"/>
              <a:buNone/>
              <a:defRPr sz="1100"/>
            </a:lvl4pPr>
            <a:lvl5pPr lvl="4" algn="ctr" rtl="0">
              <a:lnSpc>
                <a:spcPct val="115000"/>
              </a:lnSpc>
              <a:spcBef>
                <a:spcPts val="0"/>
              </a:spcBef>
              <a:spcAft>
                <a:spcPts val="0"/>
              </a:spcAft>
              <a:buSzPts val="1100"/>
              <a:buNone/>
              <a:defRPr sz="1100"/>
            </a:lvl5pPr>
            <a:lvl6pPr lvl="5" algn="ctr" rtl="0">
              <a:lnSpc>
                <a:spcPct val="115000"/>
              </a:lnSpc>
              <a:spcBef>
                <a:spcPts val="0"/>
              </a:spcBef>
              <a:spcAft>
                <a:spcPts val="0"/>
              </a:spcAft>
              <a:buSzPts val="1100"/>
              <a:buNone/>
              <a:defRPr sz="1100"/>
            </a:lvl6pPr>
            <a:lvl7pPr lvl="6" algn="ctr" rtl="0">
              <a:lnSpc>
                <a:spcPct val="115000"/>
              </a:lnSpc>
              <a:spcBef>
                <a:spcPts val="0"/>
              </a:spcBef>
              <a:spcAft>
                <a:spcPts val="0"/>
              </a:spcAft>
              <a:buSzPts val="1100"/>
              <a:buNone/>
              <a:defRPr sz="1100"/>
            </a:lvl7pPr>
            <a:lvl8pPr lvl="7" algn="ctr" rtl="0">
              <a:lnSpc>
                <a:spcPct val="115000"/>
              </a:lnSpc>
              <a:spcBef>
                <a:spcPts val="0"/>
              </a:spcBef>
              <a:spcAft>
                <a:spcPts val="0"/>
              </a:spcAft>
              <a:buSzPts val="1100"/>
              <a:buNone/>
              <a:defRPr sz="1100"/>
            </a:lvl8pPr>
            <a:lvl9pPr lvl="8" algn="ctr" rtl="0">
              <a:lnSpc>
                <a:spcPct val="115000"/>
              </a:lnSpc>
              <a:spcBef>
                <a:spcPts val="0"/>
              </a:spcBef>
              <a:spcAft>
                <a:spcPts val="0"/>
              </a:spcAft>
              <a:buSzPts val="1100"/>
              <a:buNone/>
              <a:defRPr sz="1100"/>
            </a:lvl9pPr>
          </a:lstStyle>
          <a:p>
            <a:endParaRPr/>
          </a:p>
        </p:txBody>
      </p:sp>
      <p:sp>
        <p:nvSpPr>
          <p:cNvPr id="51" name="Google Shape;51;p7"/>
          <p:cNvSpPr txBox="1">
            <a:spLocks noGrp="1"/>
          </p:cNvSpPr>
          <p:nvPr>
            <p:ph type="ctrTitle" idx="4"/>
          </p:nvPr>
        </p:nvSpPr>
        <p:spPr>
          <a:xfrm>
            <a:off x="619900" y="165229"/>
            <a:ext cx="7904100" cy="8517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3"/>
              </a:buClr>
              <a:buSzPts val="3000"/>
              <a:buNone/>
              <a:defRPr sz="3000">
                <a:solidFill>
                  <a:schemeClr val="accent3"/>
                </a:solidFill>
              </a:defRPr>
            </a:lvl1pPr>
            <a:lvl2pPr lvl="1" algn="ctr" rtl="0">
              <a:spcBef>
                <a:spcPts val="0"/>
              </a:spcBef>
              <a:spcAft>
                <a:spcPts val="0"/>
              </a:spcAft>
              <a:buClr>
                <a:schemeClr val="accent3"/>
              </a:buClr>
              <a:buSzPts val="1100"/>
              <a:buNone/>
              <a:defRPr sz="1100">
                <a:solidFill>
                  <a:schemeClr val="accent3"/>
                </a:solidFill>
              </a:defRPr>
            </a:lvl2pPr>
            <a:lvl3pPr lvl="2" algn="ctr" rtl="0">
              <a:spcBef>
                <a:spcPts val="0"/>
              </a:spcBef>
              <a:spcAft>
                <a:spcPts val="0"/>
              </a:spcAft>
              <a:buClr>
                <a:schemeClr val="accent3"/>
              </a:buClr>
              <a:buSzPts val="1100"/>
              <a:buNone/>
              <a:defRPr sz="1100">
                <a:solidFill>
                  <a:schemeClr val="accent3"/>
                </a:solidFill>
              </a:defRPr>
            </a:lvl3pPr>
            <a:lvl4pPr lvl="3" algn="ctr" rtl="0">
              <a:spcBef>
                <a:spcPts val="0"/>
              </a:spcBef>
              <a:spcAft>
                <a:spcPts val="0"/>
              </a:spcAft>
              <a:buClr>
                <a:schemeClr val="accent3"/>
              </a:buClr>
              <a:buSzPts val="1100"/>
              <a:buNone/>
              <a:defRPr sz="1100">
                <a:solidFill>
                  <a:schemeClr val="accent3"/>
                </a:solidFill>
              </a:defRPr>
            </a:lvl4pPr>
            <a:lvl5pPr lvl="4" algn="ctr" rtl="0">
              <a:spcBef>
                <a:spcPts val="0"/>
              </a:spcBef>
              <a:spcAft>
                <a:spcPts val="0"/>
              </a:spcAft>
              <a:buClr>
                <a:schemeClr val="accent3"/>
              </a:buClr>
              <a:buSzPts val="1100"/>
              <a:buNone/>
              <a:defRPr sz="1100">
                <a:solidFill>
                  <a:schemeClr val="accent3"/>
                </a:solidFill>
              </a:defRPr>
            </a:lvl5pPr>
            <a:lvl6pPr lvl="5" algn="ctr" rtl="0">
              <a:spcBef>
                <a:spcPts val="0"/>
              </a:spcBef>
              <a:spcAft>
                <a:spcPts val="0"/>
              </a:spcAft>
              <a:buClr>
                <a:schemeClr val="accent3"/>
              </a:buClr>
              <a:buSzPts val="1100"/>
              <a:buNone/>
              <a:defRPr sz="1100">
                <a:solidFill>
                  <a:schemeClr val="accent3"/>
                </a:solidFill>
              </a:defRPr>
            </a:lvl6pPr>
            <a:lvl7pPr lvl="6" algn="ctr" rtl="0">
              <a:spcBef>
                <a:spcPts val="0"/>
              </a:spcBef>
              <a:spcAft>
                <a:spcPts val="0"/>
              </a:spcAft>
              <a:buClr>
                <a:schemeClr val="accent3"/>
              </a:buClr>
              <a:buSzPts val="1100"/>
              <a:buNone/>
              <a:defRPr sz="1100">
                <a:solidFill>
                  <a:schemeClr val="accent3"/>
                </a:solidFill>
              </a:defRPr>
            </a:lvl7pPr>
            <a:lvl8pPr lvl="7" algn="ctr" rtl="0">
              <a:spcBef>
                <a:spcPts val="0"/>
              </a:spcBef>
              <a:spcAft>
                <a:spcPts val="0"/>
              </a:spcAft>
              <a:buClr>
                <a:schemeClr val="accent3"/>
              </a:buClr>
              <a:buSzPts val="1100"/>
              <a:buNone/>
              <a:defRPr sz="1100">
                <a:solidFill>
                  <a:schemeClr val="accent3"/>
                </a:solidFill>
              </a:defRPr>
            </a:lvl8pPr>
            <a:lvl9pPr lvl="8" algn="ctr" rtl="0">
              <a:spcBef>
                <a:spcPts val="0"/>
              </a:spcBef>
              <a:spcAft>
                <a:spcPts val="0"/>
              </a:spcAft>
              <a:buClr>
                <a:schemeClr val="accent3"/>
              </a:buClr>
              <a:buSzPts val="1100"/>
              <a:buNone/>
              <a:defRPr sz="1100">
                <a:solidFill>
                  <a:schemeClr val="accent3"/>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 design">
  <p:cSld name="CUSTOM_6">
    <p:spTree>
      <p:nvGrpSpPr>
        <p:cNvPr id="1" name="Shape 52"/>
        <p:cNvGrpSpPr/>
        <p:nvPr/>
      </p:nvGrpSpPr>
      <p:grpSpPr>
        <a:xfrm>
          <a:off x="0" y="0"/>
          <a:ext cx="0" cy="0"/>
          <a:chOff x="0" y="0"/>
          <a:chExt cx="0" cy="0"/>
        </a:xfrm>
      </p:grpSpPr>
      <p:sp>
        <p:nvSpPr>
          <p:cNvPr id="53" name="Google Shape;53;p8"/>
          <p:cNvSpPr txBox="1">
            <a:spLocks noGrp="1"/>
          </p:cNvSpPr>
          <p:nvPr>
            <p:ph type="ctrTitle"/>
          </p:nvPr>
        </p:nvSpPr>
        <p:spPr>
          <a:xfrm>
            <a:off x="619900" y="165229"/>
            <a:ext cx="7904100" cy="8517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3"/>
              </a:buClr>
              <a:buSzPts val="3000"/>
              <a:buNone/>
              <a:defRPr sz="3000">
                <a:solidFill>
                  <a:schemeClr val="accent3"/>
                </a:solidFill>
              </a:defRPr>
            </a:lvl1pPr>
            <a:lvl2pPr lvl="1" algn="ctr" rtl="0">
              <a:spcBef>
                <a:spcPts val="0"/>
              </a:spcBef>
              <a:spcAft>
                <a:spcPts val="0"/>
              </a:spcAft>
              <a:buClr>
                <a:schemeClr val="accent3"/>
              </a:buClr>
              <a:buSzPts val="1100"/>
              <a:buNone/>
              <a:defRPr sz="1100">
                <a:solidFill>
                  <a:schemeClr val="accent3"/>
                </a:solidFill>
              </a:defRPr>
            </a:lvl2pPr>
            <a:lvl3pPr lvl="2" algn="ctr" rtl="0">
              <a:spcBef>
                <a:spcPts val="0"/>
              </a:spcBef>
              <a:spcAft>
                <a:spcPts val="0"/>
              </a:spcAft>
              <a:buClr>
                <a:schemeClr val="accent3"/>
              </a:buClr>
              <a:buSzPts val="1100"/>
              <a:buNone/>
              <a:defRPr sz="1100">
                <a:solidFill>
                  <a:schemeClr val="accent3"/>
                </a:solidFill>
              </a:defRPr>
            </a:lvl3pPr>
            <a:lvl4pPr lvl="3" algn="ctr" rtl="0">
              <a:spcBef>
                <a:spcPts val="0"/>
              </a:spcBef>
              <a:spcAft>
                <a:spcPts val="0"/>
              </a:spcAft>
              <a:buClr>
                <a:schemeClr val="accent3"/>
              </a:buClr>
              <a:buSzPts val="1100"/>
              <a:buNone/>
              <a:defRPr sz="1100">
                <a:solidFill>
                  <a:schemeClr val="accent3"/>
                </a:solidFill>
              </a:defRPr>
            </a:lvl4pPr>
            <a:lvl5pPr lvl="4" algn="ctr" rtl="0">
              <a:spcBef>
                <a:spcPts val="0"/>
              </a:spcBef>
              <a:spcAft>
                <a:spcPts val="0"/>
              </a:spcAft>
              <a:buClr>
                <a:schemeClr val="accent3"/>
              </a:buClr>
              <a:buSzPts val="1100"/>
              <a:buNone/>
              <a:defRPr sz="1100">
                <a:solidFill>
                  <a:schemeClr val="accent3"/>
                </a:solidFill>
              </a:defRPr>
            </a:lvl5pPr>
            <a:lvl6pPr lvl="5" algn="ctr" rtl="0">
              <a:spcBef>
                <a:spcPts val="0"/>
              </a:spcBef>
              <a:spcAft>
                <a:spcPts val="0"/>
              </a:spcAft>
              <a:buClr>
                <a:schemeClr val="accent3"/>
              </a:buClr>
              <a:buSzPts val="1100"/>
              <a:buNone/>
              <a:defRPr sz="1100">
                <a:solidFill>
                  <a:schemeClr val="accent3"/>
                </a:solidFill>
              </a:defRPr>
            </a:lvl6pPr>
            <a:lvl7pPr lvl="6" algn="ctr" rtl="0">
              <a:spcBef>
                <a:spcPts val="0"/>
              </a:spcBef>
              <a:spcAft>
                <a:spcPts val="0"/>
              </a:spcAft>
              <a:buClr>
                <a:schemeClr val="accent3"/>
              </a:buClr>
              <a:buSzPts val="1100"/>
              <a:buNone/>
              <a:defRPr sz="1100">
                <a:solidFill>
                  <a:schemeClr val="accent3"/>
                </a:solidFill>
              </a:defRPr>
            </a:lvl7pPr>
            <a:lvl8pPr lvl="7" algn="ctr" rtl="0">
              <a:spcBef>
                <a:spcPts val="0"/>
              </a:spcBef>
              <a:spcAft>
                <a:spcPts val="0"/>
              </a:spcAft>
              <a:buClr>
                <a:schemeClr val="accent3"/>
              </a:buClr>
              <a:buSzPts val="1100"/>
              <a:buNone/>
              <a:defRPr sz="1100">
                <a:solidFill>
                  <a:schemeClr val="accent3"/>
                </a:solidFill>
              </a:defRPr>
            </a:lvl8pPr>
            <a:lvl9pPr lvl="8" algn="ctr" rtl="0">
              <a:spcBef>
                <a:spcPts val="0"/>
              </a:spcBef>
              <a:spcAft>
                <a:spcPts val="0"/>
              </a:spcAft>
              <a:buClr>
                <a:schemeClr val="accent3"/>
              </a:buClr>
              <a:buSzPts val="1100"/>
              <a:buNone/>
              <a:defRPr sz="1100">
                <a:solidFill>
                  <a:schemeClr val="accent3"/>
                </a:solidFil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wo columns 2">
  <p:cSld name="CUSTOM_9_1">
    <p:spTree>
      <p:nvGrpSpPr>
        <p:cNvPr id="1" name="Shape 54"/>
        <p:cNvGrpSpPr/>
        <p:nvPr/>
      </p:nvGrpSpPr>
      <p:grpSpPr>
        <a:xfrm>
          <a:off x="0" y="0"/>
          <a:ext cx="0" cy="0"/>
          <a:chOff x="0" y="0"/>
          <a:chExt cx="0" cy="0"/>
        </a:xfrm>
      </p:grpSpPr>
      <p:sp>
        <p:nvSpPr>
          <p:cNvPr id="55" name="Google Shape;55;p9"/>
          <p:cNvSpPr txBox="1">
            <a:spLocks noGrp="1"/>
          </p:cNvSpPr>
          <p:nvPr>
            <p:ph type="ctrTitle"/>
          </p:nvPr>
        </p:nvSpPr>
        <p:spPr>
          <a:xfrm>
            <a:off x="619900" y="165229"/>
            <a:ext cx="7904100" cy="8517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3"/>
              </a:buClr>
              <a:buSzPts val="3000"/>
              <a:buNone/>
              <a:defRPr sz="3000">
                <a:solidFill>
                  <a:schemeClr val="accent3"/>
                </a:solidFill>
              </a:defRPr>
            </a:lvl1pPr>
            <a:lvl2pPr lvl="1" algn="ctr" rtl="0">
              <a:spcBef>
                <a:spcPts val="0"/>
              </a:spcBef>
              <a:spcAft>
                <a:spcPts val="0"/>
              </a:spcAft>
              <a:buClr>
                <a:schemeClr val="accent3"/>
              </a:buClr>
              <a:buSzPts val="1100"/>
              <a:buNone/>
              <a:defRPr sz="1100">
                <a:solidFill>
                  <a:schemeClr val="accent3"/>
                </a:solidFill>
              </a:defRPr>
            </a:lvl2pPr>
            <a:lvl3pPr lvl="2" algn="ctr" rtl="0">
              <a:spcBef>
                <a:spcPts val="0"/>
              </a:spcBef>
              <a:spcAft>
                <a:spcPts val="0"/>
              </a:spcAft>
              <a:buClr>
                <a:schemeClr val="accent3"/>
              </a:buClr>
              <a:buSzPts val="1100"/>
              <a:buNone/>
              <a:defRPr sz="1100">
                <a:solidFill>
                  <a:schemeClr val="accent3"/>
                </a:solidFill>
              </a:defRPr>
            </a:lvl3pPr>
            <a:lvl4pPr lvl="3" algn="ctr" rtl="0">
              <a:spcBef>
                <a:spcPts val="0"/>
              </a:spcBef>
              <a:spcAft>
                <a:spcPts val="0"/>
              </a:spcAft>
              <a:buClr>
                <a:schemeClr val="accent3"/>
              </a:buClr>
              <a:buSzPts val="1100"/>
              <a:buNone/>
              <a:defRPr sz="1100">
                <a:solidFill>
                  <a:schemeClr val="accent3"/>
                </a:solidFill>
              </a:defRPr>
            </a:lvl4pPr>
            <a:lvl5pPr lvl="4" algn="ctr" rtl="0">
              <a:spcBef>
                <a:spcPts val="0"/>
              </a:spcBef>
              <a:spcAft>
                <a:spcPts val="0"/>
              </a:spcAft>
              <a:buClr>
                <a:schemeClr val="accent3"/>
              </a:buClr>
              <a:buSzPts val="1100"/>
              <a:buNone/>
              <a:defRPr sz="1100">
                <a:solidFill>
                  <a:schemeClr val="accent3"/>
                </a:solidFill>
              </a:defRPr>
            </a:lvl5pPr>
            <a:lvl6pPr lvl="5" algn="ctr" rtl="0">
              <a:spcBef>
                <a:spcPts val="0"/>
              </a:spcBef>
              <a:spcAft>
                <a:spcPts val="0"/>
              </a:spcAft>
              <a:buClr>
                <a:schemeClr val="accent3"/>
              </a:buClr>
              <a:buSzPts val="1100"/>
              <a:buNone/>
              <a:defRPr sz="1100">
                <a:solidFill>
                  <a:schemeClr val="accent3"/>
                </a:solidFill>
              </a:defRPr>
            </a:lvl6pPr>
            <a:lvl7pPr lvl="6" algn="ctr" rtl="0">
              <a:spcBef>
                <a:spcPts val="0"/>
              </a:spcBef>
              <a:spcAft>
                <a:spcPts val="0"/>
              </a:spcAft>
              <a:buClr>
                <a:schemeClr val="accent3"/>
              </a:buClr>
              <a:buSzPts val="1100"/>
              <a:buNone/>
              <a:defRPr sz="1100">
                <a:solidFill>
                  <a:schemeClr val="accent3"/>
                </a:solidFill>
              </a:defRPr>
            </a:lvl7pPr>
            <a:lvl8pPr lvl="7" algn="ctr" rtl="0">
              <a:spcBef>
                <a:spcPts val="0"/>
              </a:spcBef>
              <a:spcAft>
                <a:spcPts val="0"/>
              </a:spcAft>
              <a:buClr>
                <a:schemeClr val="accent3"/>
              </a:buClr>
              <a:buSzPts val="1100"/>
              <a:buNone/>
              <a:defRPr sz="1100">
                <a:solidFill>
                  <a:schemeClr val="accent3"/>
                </a:solidFill>
              </a:defRPr>
            </a:lvl8pPr>
            <a:lvl9pPr lvl="8" algn="ctr" rtl="0">
              <a:spcBef>
                <a:spcPts val="0"/>
              </a:spcBef>
              <a:spcAft>
                <a:spcPts val="0"/>
              </a:spcAft>
              <a:buClr>
                <a:schemeClr val="accent3"/>
              </a:buClr>
              <a:buSzPts val="1100"/>
              <a:buNone/>
              <a:defRPr sz="1100">
                <a:solidFill>
                  <a:schemeClr val="accent3"/>
                </a:solidFill>
              </a:defRPr>
            </a:lvl9pPr>
          </a:lstStyle>
          <a:p>
            <a:endParaRPr/>
          </a:p>
        </p:txBody>
      </p:sp>
      <p:sp>
        <p:nvSpPr>
          <p:cNvPr id="56" name="Google Shape;56;p9"/>
          <p:cNvSpPr txBox="1">
            <a:spLocks noGrp="1"/>
          </p:cNvSpPr>
          <p:nvPr>
            <p:ph type="ctrTitle" idx="2"/>
          </p:nvPr>
        </p:nvSpPr>
        <p:spPr>
          <a:xfrm>
            <a:off x="5099907" y="1958750"/>
            <a:ext cx="1653000" cy="3192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2"/>
              </a:buClr>
              <a:buSzPts val="2400"/>
              <a:buNone/>
              <a:defRPr sz="2400">
                <a:solidFill>
                  <a:schemeClr val="accent2"/>
                </a:solidFill>
              </a:defRPr>
            </a:lvl1pPr>
            <a:lvl2pPr lvl="1" rtl="0">
              <a:spcBef>
                <a:spcPts val="0"/>
              </a:spcBef>
              <a:spcAft>
                <a:spcPts val="0"/>
              </a:spcAft>
              <a:buClr>
                <a:schemeClr val="accent2"/>
              </a:buClr>
              <a:buSzPts val="2400"/>
              <a:buNone/>
              <a:defRPr sz="2400">
                <a:solidFill>
                  <a:schemeClr val="accent2"/>
                </a:solidFill>
              </a:defRPr>
            </a:lvl2pPr>
            <a:lvl3pPr lvl="2" rtl="0">
              <a:spcBef>
                <a:spcPts val="0"/>
              </a:spcBef>
              <a:spcAft>
                <a:spcPts val="0"/>
              </a:spcAft>
              <a:buClr>
                <a:schemeClr val="accent2"/>
              </a:buClr>
              <a:buSzPts val="2400"/>
              <a:buNone/>
              <a:defRPr sz="2400">
                <a:solidFill>
                  <a:schemeClr val="accent2"/>
                </a:solidFill>
              </a:defRPr>
            </a:lvl3pPr>
            <a:lvl4pPr lvl="3" rtl="0">
              <a:spcBef>
                <a:spcPts val="0"/>
              </a:spcBef>
              <a:spcAft>
                <a:spcPts val="0"/>
              </a:spcAft>
              <a:buClr>
                <a:schemeClr val="accent2"/>
              </a:buClr>
              <a:buSzPts val="2400"/>
              <a:buNone/>
              <a:defRPr sz="2400">
                <a:solidFill>
                  <a:schemeClr val="accent2"/>
                </a:solidFill>
              </a:defRPr>
            </a:lvl4pPr>
            <a:lvl5pPr lvl="4" rtl="0">
              <a:spcBef>
                <a:spcPts val="0"/>
              </a:spcBef>
              <a:spcAft>
                <a:spcPts val="0"/>
              </a:spcAft>
              <a:buClr>
                <a:schemeClr val="accent2"/>
              </a:buClr>
              <a:buSzPts val="2400"/>
              <a:buNone/>
              <a:defRPr sz="2400">
                <a:solidFill>
                  <a:schemeClr val="accent2"/>
                </a:solidFill>
              </a:defRPr>
            </a:lvl5pPr>
            <a:lvl6pPr lvl="5" rtl="0">
              <a:spcBef>
                <a:spcPts val="0"/>
              </a:spcBef>
              <a:spcAft>
                <a:spcPts val="0"/>
              </a:spcAft>
              <a:buClr>
                <a:schemeClr val="accent2"/>
              </a:buClr>
              <a:buSzPts val="2400"/>
              <a:buNone/>
              <a:defRPr sz="2400">
                <a:solidFill>
                  <a:schemeClr val="accent2"/>
                </a:solidFill>
              </a:defRPr>
            </a:lvl6pPr>
            <a:lvl7pPr lvl="6" rtl="0">
              <a:spcBef>
                <a:spcPts val="0"/>
              </a:spcBef>
              <a:spcAft>
                <a:spcPts val="0"/>
              </a:spcAft>
              <a:buClr>
                <a:schemeClr val="accent2"/>
              </a:buClr>
              <a:buSzPts val="2400"/>
              <a:buNone/>
              <a:defRPr sz="2400">
                <a:solidFill>
                  <a:schemeClr val="accent2"/>
                </a:solidFill>
              </a:defRPr>
            </a:lvl7pPr>
            <a:lvl8pPr lvl="7" rtl="0">
              <a:spcBef>
                <a:spcPts val="0"/>
              </a:spcBef>
              <a:spcAft>
                <a:spcPts val="0"/>
              </a:spcAft>
              <a:buClr>
                <a:schemeClr val="accent2"/>
              </a:buClr>
              <a:buSzPts val="2400"/>
              <a:buNone/>
              <a:defRPr sz="2400">
                <a:solidFill>
                  <a:schemeClr val="accent2"/>
                </a:solidFill>
              </a:defRPr>
            </a:lvl8pPr>
            <a:lvl9pPr lvl="8" rtl="0">
              <a:spcBef>
                <a:spcPts val="0"/>
              </a:spcBef>
              <a:spcAft>
                <a:spcPts val="0"/>
              </a:spcAft>
              <a:buClr>
                <a:schemeClr val="accent2"/>
              </a:buClr>
              <a:buSzPts val="2400"/>
              <a:buNone/>
              <a:defRPr sz="2400">
                <a:solidFill>
                  <a:schemeClr val="accent2"/>
                </a:solidFill>
              </a:defRPr>
            </a:lvl9pPr>
          </a:lstStyle>
          <a:p>
            <a:endParaRPr/>
          </a:p>
        </p:txBody>
      </p:sp>
      <p:sp>
        <p:nvSpPr>
          <p:cNvPr id="57" name="Google Shape;57;p9"/>
          <p:cNvSpPr txBox="1">
            <a:spLocks noGrp="1"/>
          </p:cNvSpPr>
          <p:nvPr>
            <p:ph type="subTitle" idx="1"/>
          </p:nvPr>
        </p:nvSpPr>
        <p:spPr>
          <a:xfrm>
            <a:off x="4650200" y="2207475"/>
            <a:ext cx="2515200" cy="18237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100"/>
              <a:buNone/>
              <a:defRPr sz="1100"/>
            </a:lvl1pPr>
            <a:lvl2pPr lvl="1" rtl="0">
              <a:lnSpc>
                <a:spcPct val="115000"/>
              </a:lnSpc>
              <a:spcBef>
                <a:spcPts val="0"/>
              </a:spcBef>
              <a:spcAft>
                <a:spcPts val="0"/>
              </a:spcAft>
              <a:buSzPts val="1100"/>
              <a:buNone/>
              <a:defRPr sz="1100"/>
            </a:lvl2pPr>
            <a:lvl3pPr lvl="2" rtl="0">
              <a:lnSpc>
                <a:spcPct val="115000"/>
              </a:lnSpc>
              <a:spcBef>
                <a:spcPts val="0"/>
              </a:spcBef>
              <a:spcAft>
                <a:spcPts val="0"/>
              </a:spcAft>
              <a:buSzPts val="1100"/>
              <a:buNone/>
              <a:defRPr sz="1100"/>
            </a:lvl3pPr>
            <a:lvl4pPr lvl="3" rtl="0">
              <a:lnSpc>
                <a:spcPct val="115000"/>
              </a:lnSpc>
              <a:spcBef>
                <a:spcPts val="0"/>
              </a:spcBef>
              <a:spcAft>
                <a:spcPts val="0"/>
              </a:spcAft>
              <a:buSzPts val="1100"/>
              <a:buNone/>
              <a:defRPr sz="1100"/>
            </a:lvl4pPr>
            <a:lvl5pPr lvl="4" rtl="0">
              <a:lnSpc>
                <a:spcPct val="115000"/>
              </a:lnSpc>
              <a:spcBef>
                <a:spcPts val="0"/>
              </a:spcBef>
              <a:spcAft>
                <a:spcPts val="0"/>
              </a:spcAft>
              <a:buSzPts val="1100"/>
              <a:buNone/>
              <a:defRPr sz="1100"/>
            </a:lvl5pPr>
            <a:lvl6pPr lvl="5" rtl="0">
              <a:lnSpc>
                <a:spcPct val="115000"/>
              </a:lnSpc>
              <a:spcBef>
                <a:spcPts val="0"/>
              </a:spcBef>
              <a:spcAft>
                <a:spcPts val="0"/>
              </a:spcAft>
              <a:buSzPts val="1100"/>
              <a:buNone/>
              <a:defRPr sz="1100"/>
            </a:lvl6pPr>
            <a:lvl7pPr lvl="6" rtl="0">
              <a:lnSpc>
                <a:spcPct val="115000"/>
              </a:lnSpc>
              <a:spcBef>
                <a:spcPts val="0"/>
              </a:spcBef>
              <a:spcAft>
                <a:spcPts val="0"/>
              </a:spcAft>
              <a:buSzPts val="1100"/>
              <a:buNone/>
              <a:defRPr sz="1100"/>
            </a:lvl7pPr>
            <a:lvl8pPr lvl="7" rtl="0">
              <a:lnSpc>
                <a:spcPct val="115000"/>
              </a:lnSpc>
              <a:spcBef>
                <a:spcPts val="0"/>
              </a:spcBef>
              <a:spcAft>
                <a:spcPts val="0"/>
              </a:spcAft>
              <a:buSzPts val="1100"/>
              <a:buNone/>
              <a:defRPr sz="1100"/>
            </a:lvl8pPr>
            <a:lvl9pPr lvl="8" rtl="0">
              <a:lnSpc>
                <a:spcPct val="115000"/>
              </a:lnSpc>
              <a:spcBef>
                <a:spcPts val="0"/>
              </a:spcBef>
              <a:spcAft>
                <a:spcPts val="0"/>
              </a:spcAft>
              <a:buSzPts val="1100"/>
              <a:buNone/>
              <a:defRPr sz="1100"/>
            </a:lvl9pPr>
          </a:lstStyle>
          <a:p>
            <a:endParaRPr/>
          </a:p>
        </p:txBody>
      </p:sp>
      <p:sp>
        <p:nvSpPr>
          <p:cNvPr id="58" name="Google Shape;58;p9"/>
          <p:cNvSpPr txBox="1">
            <a:spLocks noGrp="1"/>
          </p:cNvSpPr>
          <p:nvPr>
            <p:ph type="ctrTitle" idx="3"/>
          </p:nvPr>
        </p:nvSpPr>
        <p:spPr>
          <a:xfrm>
            <a:off x="2637958" y="1958750"/>
            <a:ext cx="1653000" cy="3192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2"/>
              </a:buClr>
              <a:buSzPts val="2400"/>
              <a:buNone/>
              <a:defRPr sz="2400">
                <a:solidFill>
                  <a:schemeClr val="accent2"/>
                </a:solidFill>
              </a:defRPr>
            </a:lvl1pPr>
            <a:lvl2pPr lvl="1" rtl="0">
              <a:spcBef>
                <a:spcPts val="0"/>
              </a:spcBef>
              <a:spcAft>
                <a:spcPts val="0"/>
              </a:spcAft>
              <a:buClr>
                <a:schemeClr val="accent2"/>
              </a:buClr>
              <a:buSzPts val="2400"/>
              <a:buNone/>
              <a:defRPr sz="2400">
                <a:solidFill>
                  <a:schemeClr val="accent2"/>
                </a:solidFill>
              </a:defRPr>
            </a:lvl2pPr>
            <a:lvl3pPr lvl="2" rtl="0">
              <a:spcBef>
                <a:spcPts val="0"/>
              </a:spcBef>
              <a:spcAft>
                <a:spcPts val="0"/>
              </a:spcAft>
              <a:buClr>
                <a:schemeClr val="accent2"/>
              </a:buClr>
              <a:buSzPts val="2400"/>
              <a:buNone/>
              <a:defRPr sz="2400">
                <a:solidFill>
                  <a:schemeClr val="accent2"/>
                </a:solidFill>
              </a:defRPr>
            </a:lvl3pPr>
            <a:lvl4pPr lvl="3" rtl="0">
              <a:spcBef>
                <a:spcPts val="0"/>
              </a:spcBef>
              <a:spcAft>
                <a:spcPts val="0"/>
              </a:spcAft>
              <a:buClr>
                <a:schemeClr val="accent2"/>
              </a:buClr>
              <a:buSzPts val="2400"/>
              <a:buNone/>
              <a:defRPr sz="2400">
                <a:solidFill>
                  <a:schemeClr val="accent2"/>
                </a:solidFill>
              </a:defRPr>
            </a:lvl4pPr>
            <a:lvl5pPr lvl="4" rtl="0">
              <a:spcBef>
                <a:spcPts val="0"/>
              </a:spcBef>
              <a:spcAft>
                <a:spcPts val="0"/>
              </a:spcAft>
              <a:buClr>
                <a:schemeClr val="accent2"/>
              </a:buClr>
              <a:buSzPts val="2400"/>
              <a:buNone/>
              <a:defRPr sz="2400">
                <a:solidFill>
                  <a:schemeClr val="accent2"/>
                </a:solidFill>
              </a:defRPr>
            </a:lvl5pPr>
            <a:lvl6pPr lvl="5" rtl="0">
              <a:spcBef>
                <a:spcPts val="0"/>
              </a:spcBef>
              <a:spcAft>
                <a:spcPts val="0"/>
              </a:spcAft>
              <a:buClr>
                <a:schemeClr val="accent2"/>
              </a:buClr>
              <a:buSzPts val="2400"/>
              <a:buNone/>
              <a:defRPr sz="2400">
                <a:solidFill>
                  <a:schemeClr val="accent2"/>
                </a:solidFill>
              </a:defRPr>
            </a:lvl6pPr>
            <a:lvl7pPr lvl="6" rtl="0">
              <a:spcBef>
                <a:spcPts val="0"/>
              </a:spcBef>
              <a:spcAft>
                <a:spcPts val="0"/>
              </a:spcAft>
              <a:buClr>
                <a:schemeClr val="accent2"/>
              </a:buClr>
              <a:buSzPts val="2400"/>
              <a:buNone/>
              <a:defRPr sz="2400">
                <a:solidFill>
                  <a:schemeClr val="accent2"/>
                </a:solidFill>
              </a:defRPr>
            </a:lvl7pPr>
            <a:lvl8pPr lvl="7" rtl="0">
              <a:spcBef>
                <a:spcPts val="0"/>
              </a:spcBef>
              <a:spcAft>
                <a:spcPts val="0"/>
              </a:spcAft>
              <a:buClr>
                <a:schemeClr val="accent2"/>
              </a:buClr>
              <a:buSzPts val="2400"/>
              <a:buNone/>
              <a:defRPr sz="2400">
                <a:solidFill>
                  <a:schemeClr val="accent2"/>
                </a:solidFill>
              </a:defRPr>
            </a:lvl8pPr>
            <a:lvl9pPr lvl="8" rtl="0">
              <a:spcBef>
                <a:spcPts val="0"/>
              </a:spcBef>
              <a:spcAft>
                <a:spcPts val="0"/>
              </a:spcAft>
              <a:buClr>
                <a:schemeClr val="accent2"/>
              </a:buClr>
              <a:buSzPts val="2400"/>
              <a:buNone/>
              <a:defRPr sz="2400">
                <a:solidFill>
                  <a:schemeClr val="accent2"/>
                </a:solidFill>
              </a:defRPr>
            </a:lvl9pPr>
          </a:lstStyle>
          <a:p>
            <a:endParaRPr/>
          </a:p>
        </p:txBody>
      </p:sp>
      <p:sp>
        <p:nvSpPr>
          <p:cNvPr id="59" name="Google Shape;59;p9"/>
          <p:cNvSpPr txBox="1">
            <a:spLocks noGrp="1"/>
          </p:cNvSpPr>
          <p:nvPr>
            <p:ph type="subTitle" idx="4"/>
          </p:nvPr>
        </p:nvSpPr>
        <p:spPr>
          <a:xfrm>
            <a:off x="2135000" y="2207475"/>
            <a:ext cx="2515200" cy="18237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100"/>
              <a:buNone/>
              <a:defRPr sz="1100"/>
            </a:lvl1pPr>
            <a:lvl2pPr lvl="1" rtl="0">
              <a:lnSpc>
                <a:spcPct val="115000"/>
              </a:lnSpc>
              <a:spcBef>
                <a:spcPts val="0"/>
              </a:spcBef>
              <a:spcAft>
                <a:spcPts val="0"/>
              </a:spcAft>
              <a:buSzPts val="1100"/>
              <a:buNone/>
              <a:defRPr sz="1100"/>
            </a:lvl2pPr>
            <a:lvl3pPr lvl="2" rtl="0">
              <a:lnSpc>
                <a:spcPct val="115000"/>
              </a:lnSpc>
              <a:spcBef>
                <a:spcPts val="0"/>
              </a:spcBef>
              <a:spcAft>
                <a:spcPts val="0"/>
              </a:spcAft>
              <a:buSzPts val="1100"/>
              <a:buNone/>
              <a:defRPr sz="1100"/>
            </a:lvl3pPr>
            <a:lvl4pPr lvl="3" rtl="0">
              <a:lnSpc>
                <a:spcPct val="115000"/>
              </a:lnSpc>
              <a:spcBef>
                <a:spcPts val="0"/>
              </a:spcBef>
              <a:spcAft>
                <a:spcPts val="0"/>
              </a:spcAft>
              <a:buSzPts val="1100"/>
              <a:buNone/>
              <a:defRPr sz="1100"/>
            </a:lvl4pPr>
            <a:lvl5pPr lvl="4" rtl="0">
              <a:lnSpc>
                <a:spcPct val="115000"/>
              </a:lnSpc>
              <a:spcBef>
                <a:spcPts val="0"/>
              </a:spcBef>
              <a:spcAft>
                <a:spcPts val="0"/>
              </a:spcAft>
              <a:buSzPts val="1100"/>
              <a:buNone/>
              <a:defRPr sz="1100"/>
            </a:lvl5pPr>
            <a:lvl6pPr lvl="5" rtl="0">
              <a:lnSpc>
                <a:spcPct val="115000"/>
              </a:lnSpc>
              <a:spcBef>
                <a:spcPts val="0"/>
              </a:spcBef>
              <a:spcAft>
                <a:spcPts val="0"/>
              </a:spcAft>
              <a:buSzPts val="1100"/>
              <a:buNone/>
              <a:defRPr sz="1100"/>
            </a:lvl6pPr>
            <a:lvl7pPr lvl="6" rtl="0">
              <a:lnSpc>
                <a:spcPct val="115000"/>
              </a:lnSpc>
              <a:spcBef>
                <a:spcPts val="0"/>
              </a:spcBef>
              <a:spcAft>
                <a:spcPts val="0"/>
              </a:spcAft>
              <a:buSzPts val="1100"/>
              <a:buNone/>
              <a:defRPr sz="1100"/>
            </a:lvl7pPr>
            <a:lvl8pPr lvl="7" rtl="0">
              <a:lnSpc>
                <a:spcPct val="115000"/>
              </a:lnSpc>
              <a:spcBef>
                <a:spcPts val="0"/>
              </a:spcBef>
              <a:spcAft>
                <a:spcPts val="0"/>
              </a:spcAft>
              <a:buSzPts val="1100"/>
              <a:buNone/>
              <a:defRPr sz="1100"/>
            </a:lvl8pPr>
            <a:lvl9pPr lvl="8" rtl="0">
              <a:lnSpc>
                <a:spcPct val="115000"/>
              </a:lnSpc>
              <a:spcBef>
                <a:spcPts val="0"/>
              </a:spcBef>
              <a:spcAft>
                <a:spcPts val="0"/>
              </a:spcAft>
              <a:buSzPts val="1100"/>
              <a:buNone/>
              <a:defRPr sz="11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hree columns 2">
  <p:cSld name="CUSTOM_8">
    <p:spTree>
      <p:nvGrpSpPr>
        <p:cNvPr id="1" name="Shape 60"/>
        <p:cNvGrpSpPr/>
        <p:nvPr/>
      </p:nvGrpSpPr>
      <p:grpSpPr>
        <a:xfrm>
          <a:off x="0" y="0"/>
          <a:ext cx="0" cy="0"/>
          <a:chOff x="0" y="0"/>
          <a:chExt cx="0" cy="0"/>
        </a:xfrm>
      </p:grpSpPr>
      <p:sp>
        <p:nvSpPr>
          <p:cNvPr id="61" name="Google Shape;61;p10"/>
          <p:cNvSpPr txBox="1">
            <a:spLocks noGrp="1"/>
          </p:cNvSpPr>
          <p:nvPr>
            <p:ph type="ctrTitle"/>
          </p:nvPr>
        </p:nvSpPr>
        <p:spPr>
          <a:xfrm>
            <a:off x="619900" y="165229"/>
            <a:ext cx="7904100" cy="8517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3"/>
              </a:buClr>
              <a:buSzPts val="3000"/>
              <a:buNone/>
              <a:defRPr sz="3000">
                <a:solidFill>
                  <a:schemeClr val="accent3"/>
                </a:solidFill>
              </a:defRPr>
            </a:lvl1pPr>
            <a:lvl2pPr lvl="1" algn="ctr" rtl="0">
              <a:spcBef>
                <a:spcPts val="0"/>
              </a:spcBef>
              <a:spcAft>
                <a:spcPts val="0"/>
              </a:spcAft>
              <a:buClr>
                <a:schemeClr val="accent3"/>
              </a:buClr>
              <a:buSzPts val="1100"/>
              <a:buNone/>
              <a:defRPr sz="1100">
                <a:solidFill>
                  <a:schemeClr val="accent3"/>
                </a:solidFill>
              </a:defRPr>
            </a:lvl2pPr>
            <a:lvl3pPr lvl="2" algn="ctr" rtl="0">
              <a:spcBef>
                <a:spcPts val="0"/>
              </a:spcBef>
              <a:spcAft>
                <a:spcPts val="0"/>
              </a:spcAft>
              <a:buClr>
                <a:schemeClr val="accent3"/>
              </a:buClr>
              <a:buSzPts val="1100"/>
              <a:buNone/>
              <a:defRPr sz="1100">
                <a:solidFill>
                  <a:schemeClr val="accent3"/>
                </a:solidFill>
              </a:defRPr>
            </a:lvl3pPr>
            <a:lvl4pPr lvl="3" algn="ctr" rtl="0">
              <a:spcBef>
                <a:spcPts val="0"/>
              </a:spcBef>
              <a:spcAft>
                <a:spcPts val="0"/>
              </a:spcAft>
              <a:buClr>
                <a:schemeClr val="accent3"/>
              </a:buClr>
              <a:buSzPts val="1100"/>
              <a:buNone/>
              <a:defRPr sz="1100">
                <a:solidFill>
                  <a:schemeClr val="accent3"/>
                </a:solidFill>
              </a:defRPr>
            </a:lvl4pPr>
            <a:lvl5pPr lvl="4" algn="ctr" rtl="0">
              <a:spcBef>
                <a:spcPts val="0"/>
              </a:spcBef>
              <a:spcAft>
                <a:spcPts val="0"/>
              </a:spcAft>
              <a:buClr>
                <a:schemeClr val="accent3"/>
              </a:buClr>
              <a:buSzPts val="1100"/>
              <a:buNone/>
              <a:defRPr sz="1100">
                <a:solidFill>
                  <a:schemeClr val="accent3"/>
                </a:solidFill>
              </a:defRPr>
            </a:lvl5pPr>
            <a:lvl6pPr lvl="5" algn="ctr" rtl="0">
              <a:spcBef>
                <a:spcPts val="0"/>
              </a:spcBef>
              <a:spcAft>
                <a:spcPts val="0"/>
              </a:spcAft>
              <a:buClr>
                <a:schemeClr val="accent3"/>
              </a:buClr>
              <a:buSzPts val="1100"/>
              <a:buNone/>
              <a:defRPr sz="1100">
                <a:solidFill>
                  <a:schemeClr val="accent3"/>
                </a:solidFill>
              </a:defRPr>
            </a:lvl6pPr>
            <a:lvl7pPr lvl="6" algn="ctr" rtl="0">
              <a:spcBef>
                <a:spcPts val="0"/>
              </a:spcBef>
              <a:spcAft>
                <a:spcPts val="0"/>
              </a:spcAft>
              <a:buClr>
                <a:schemeClr val="accent3"/>
              </a:buClr>
              <a:buSzPts val="1100"/>
              <a:buNone/>
              <a:defRPr sz="1100">
                <a:solidFill>
                  <a:schemeClr val="accent3"/>
                </a:solidFill>
              </a:defRPr>
            </a:lvl7pPr>
            <a:lvl8pPr lvl="7" algn="ctr" rtl="0">
              <a:spcBef>
                <a:spcPts val="0"/>
              </a:spcBef>
              <a:spcAft>
                <a:spcPts val="0"/>
              </a:spcAft>
              <a:buClr>
                <a:schemeClr val="accent3"/>
              </a:buClr>
              <a:buSzPts val="1100"/>
              <a:buNone/>
              <a:defRPr sz="1100">
                <a:solidFill>
                  <a:schemeClr val="accent3"/>
                </a:solidFill>
              </a:defRPr>
            </a:lvl8pPr>
            <a:lvl9pPr lvl="8" algn="ctr" rtl="0">
              <a:spcBef>
                <a:spcPts val="0"/>
              </a:spcBef>
              <a:spcAft>
                <a:spcPts val="0"/>
              </a:spcAft>
              <a:buClr>
                <a:schemeClr val="accent3"/>
              </a:buClr>
              <a:buSzPts val="1100"/>
              <a:buNone/>
              <a:defRPr sz="1100">
                <a:solidFill>
                  <a:schemeClr val="accent3"/>
                </a:solidFill>
              </a:defRPr>
            </a:lvl9pPr>
          </a:lstStyle>
          <a:p>
            <a:endParaRPr/>
          </a:p>
        </p:txBody>
      </p:sp>
      <p:sp>
        <p:nvSpPr>
          <p:cNvPr id="62" name="Google Shape;62;p10"/>
          <p:cNvSpPr txBox="1">
            <a:spLocks noGrp="1"/>
          </p:cNvSpPr>
          <p:nvPr>
            <p:ph type="ctrTitle" idx="2"/>
          </p:nvPr>
        </p:nvSpPr>
        <p:spPr>
          <a:xfrm>
            <a:off x="1041226" y="2769200"/>
            <a:ext cx="1485300" cy="319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63" name="Google Shape;63;p10"/>
          <p:cNvSpPr txBox="1">
            <a:spLocks noGrp="1"/>
          </p:cNvSpPr>
          <p:nvPr>
            <p:ph type="subTitle" idx="1"/>
          </p:nvPr>
        </p:nvSpPr>
        <p:spPr>
          <a:xfrm>
            <a:off x="807075" y="3400575"/>
            <a:ext cx="1953600" cy="987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100"/>
              <a:buNone/>
              <a:defRPr sz="1100">
                <a:solidFill>
                  <a:srgbClr val="000000"/>
                </a:solidFill>
              </a:defRPr>
            </a:lvl1pPr>
            <a:lvl2pPr lvl="1" algn="ctr" rtl="0">
              <a:lnSpc>
                <a:spcPct val="100000"/>
              </a:lnSpc>
              <a:spcBef>
                <a:spcPts val="0"/>
              </a:spcBef>
              <a:spcAft>
                <a:spcPts val="0"/>
              </a:spcAft>
              <a:buClr>
                <a:srgbClr val="000000"/>
              </a:buClr>
              <a:buSzPts val="1100"/>
              <a:buNone/>
              <a:defRPr sz="1100">
                <a:solidFill>
                  <a:srgbClr val="000000"/>
                </a:solidFill>
              </a:defRPr>
            </a:lvl2pPr>
            <a:lvl3pPr lvl="2" algn="ctr" rtl="0">
              <a:lnSpc>
                <a:spcPct val="100000"/>
              </a:lnSpc>
              <a:spcBef>
                <a:spcPts val="0"/>
              </a:spcBef>
              <a:spcAft>
                <a:spcPts val="0"/>
              </a:spcAft>
              <a:buClr>
                <a:srgbClr val="000000"/>
              </a:buClr>
              <a:buSzPts val="1100"/>
              <a:buNone/>
              <a:defRPr sz="1100">
                <a:solidFill>
                  <a:srgbClr val="000000"/>
                </a:solidFill>
              </a:defRPr>
            </a:lvl3pPr>
            <a:lvl4pPr lvl="3" algn="ctr" rtl="0">
              <a:lnSpc>
                <a:spcPct val="100000"/>
              </a:lnSpc>
              <a:spcBef>
                <a:spcPts val="0"/>
              </a:spcBef>
              <a:spcAft>
                <a:spcPts val="0"/>
              </a:spcAft>
              <a:buClr>
                <a:srgbClr val="000000"/>
              </a:buClr>
              <a:buSzPts val="1100"/>
              <a:buNone/>
              <a:defRPr sz="1100">
                <a:solidFill>
                  <a:srgbClr val="000000"/>
                </a:solidFill>
              </a:defRPr>
            </a:lvl4pPr>
            <a:lvl5pPr lvl="4" algn="ctr" rtl="0">
              <a:lnSpc>
                <a:spcPct val="100000"/>
              </a:lnSpc>
              <a:spcBef>
                <a:spcPts val="0"/>
              </a:spcBef>
              <a:spcAft>
                <a:spcPts val="0"/>
              </a:spcAft>
              <a:buClr>
                <a:srgbClr val="000000"/>
              </a:buClr>
              <a:buSzPts val="1100"/>
              <a:buNone/>
              <a:defRPr sz="1100">
                <a:solidFill>
                  <a:srgbClr val="000000"/>
                </a:solidFill>
              </a:defRPr>
            </a:lvl5pPr>
            <a:lvl6pPr lvl="5" algn="ctr" rtl="0">
              <a:lnSpc>
                <a:spcPct val="100000"/>
              </a:lnSpc>
              <a:spcBef>
                <a:spcPts val="0"/>
              </a:spcBef>
              <a:spcAft>
                <a:spcPts val="0"/>
              </a:spcAft>
              <a:buClr>
                <a:srgbClr val="000000"/>
              </a:buClr>
              <a:buSzPts val="1100"/>
              <a:buNone/>
              <a:defRPr sz="1100">
                <a:solidFill>
                  <a:srgbClr val="000000"/>
                </a:solidFill>
              </a:defRPr>
            </a:lvl6pPr>
            <a:lvl7pPr lvl="6" algn="ctr" rtl="0">
              <a:lnSpc>
                <a:spcPct val="100000"/>
              </a:lnSpc>
              <a:spcBef>
                <a:spcPts val="0"/>
              </a:spcBef>
              <a:spcAft>
                <a:spcPts val="0"/>
              </a:spcAft>
              <a:buClr>
                <a:srgbClr val="000000"/>
              </a:buClr>
              <a:buSzPts val="1100"/>
              <a:buNone/>
              <a:defRPr sz="1100">
                <a:solidFill>
                  <a:srgbClr val="000000"/>
                </a:solidFill>
              </a:defRPr>
            </a:lvl7pPr>
            <a:lvl8pPr lvl="7" algn="ctr" rtl="0">
              <a:lnSpc>
                <a:spcPct val="100000"/>
              </a:lnSpc>
              <a:spcBef>
                <a:spcPts val="0"/>
              </a:spcBef>
              <a:spcAft>
                <a:spcPts val="0"/>
              </a:spcAft>
              <a:buClr>
                <a:srgbClr val="000000"/>
              </a:buClr>
              <a:buSzPts val="1100"/>
              <a:buNone/>
              <a:defRPr sz="1100">
                <a:solidFill>
                  <a:srgbClr val="000000"/>
                </a:solidFill>
              </a:defRPr>
            </a:lvl8pPr>
            <a:lvl9pPr lvl="8" algn="ctr" rtl="0">
              <a:lnSpc>
                <a:spcPct val="100000"/>
              </a:lnSpc>
              <a:spcBef>
                <a:spcPts val="0"/>
              </a:spcBef>
              <a:spcAft>
                <a:spcPts val="0"/>
              </a:spcAft>
              <a:buClr>
                <a:srgbClr val="000000"/>
              </a:buClr>
              <a:buSzPts val="1100"/>
              <a:buNone/>
              <a:defRPr sz="1100">
                <a:solidFill>
                  <a:srgbClr val="000000"/>
                </a:solidFill>
              </a:defRPr>
            </a:lvl9pPr>
          </a:lstStyle>
          <a:p>
            <a:endParaRPr/>
          </a:p>
        </p:txBody>
      </p:sp>
      <p:sp>
        <p:nvSpPr>
          <p:cNvPr id="64" name="Google Shape;64;p10"/>
          <p:cNvSpPr txBox="1">
            <a:spLocks noGrp="1"/>
          </p:cNvSpPr>
          <p:nvPr>
            <p:ph type="ctrTitle" idx="3"/>
          </p:nvPr>
        </p:nvSpPr>
        <p:spPr>
          <a:xfrm>
            <a:off x="3817071" y="2769200"/>
            <a:ext cx="1485300" cy="319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65" name="Google Shape;65;p10"/>
          <p:cNvSpPr txBox="1">
            <a:spLocks noGrp="1"/>
          </p:cNvSpPr>
          <p:nvPr>
            <p:ph type="subTitle" idx="4"/>
          </p:nvPr>
        </p:nvSpPr>
        <p:spPr>
          <a:xfrm>
            <a:off x="3595075" y="3400575"/>
            <a:ext cx="1953600" cy="987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100"/>
              <a:buNone/>
              <a:defRPr sz="1100">
                <a:solidFill>
                  <a:srgbClr val="000000"/>
                </a:solidFill>
              </a:defRPr>
            </a:lvl1pPr>
            <a:lvl2pPr lvl="1" algn="ctr" rtl="0">
              <a:lnSpc>
                <a:spcPct val="100000"/>
              </a:lnSpc>
              <a:spcBef>
                <a:spcPts val="0"/>
              </a:spcBef>
              <a:spcAft>
                <a:spcPts val="0"/>
              </a:spcAft>
              <a:buClr>
                <a:srgbClr val="000000"/>
              </a:buClr>
              <a:buSzPts val="1100"/>
              <a:buNone/>
              <a:defRPr sz="1100">
                <a:solidFill>
                  <a:srgbClr val="000000"/>
                </a:solidFill>
              </a:defRPr>
            </a:lvl2pPr>
            <a:lvl3pPr lvl="2" algn="ctr" rtl="0">
              <a:lnSpc>
                <a:spcPct val="100000"/>
              </a:lnSpc>
              <a:spcBef>
                <a:spcPts val="0"/>
              </a:spcBef>
              <a:spcAft>
                <a:spcPts val="0"/>
              </a:spcAft>
              <a:buClr>
                <a:srgbClr val="000000"/>
              </a:buClr>
              <a:buSzPts val="1100"/>
              <a:buNone/>
              <a:defRPr sz="1100">
                <a:solidFill>
                  <a:srgbClr val="000000"/>
                </a:solidFill>
              </a:defRPr>
            </a:lvl3pPr>
            <a:lvl4pPr lvl="3" algn="ctr" rtl="0">
              <a:lnSpc>
                <a:spcPct val="100000"/>
              </a:lnSpc>
              <a:spcBef>
                <a:spcPts val="0"/>
              </a:spcBef>
              <a:spcAft>
                <a:spcPts val="0"/>
              </a:spcAft>
              <a:buClr>
                <a:srgbClr val="000000"/>
              </a:buClr>
              <a:buSzPts val="1100"/>
              <a:buNone/>
              <a:defRPr sz="1100">
                <a:solidFill>
                  <a:srgbClr val="000000"/>
                </a:solidFill>
              </a:defRPr>
            </a:lvl4pPr>
            <a:lvl5pPr lvl="4" algn="ctr" rtl="0">
              <a:lnSpc>
                <a:spcPct val="100000"/>
              </a:lnSpc>
              <a:spcBef>
                <a:spcPts val="0"/>
              </a:spcBef>
              <a:spcAft>
                <a:spcPts val="0"/>
              </a:spcAft>
              <a:buClr>
                <a:srgbClr val="000000"/>
              </a:buClr>
              <a:buSzPts val="1100"/>
              <a:buNone/>
              <a:defRPr sz="1100">
                <a:solidFill>
                  <a:srgbClr val="000000"/>
                </a:solidFill>
              </a:defRPr>
            </a:lvl5pPr>
            <a:lvl6pPr lvl="5" algn="ctr" rtl="0">
              <a:lnSpc>
                <a:spcPct val="100000"/>
              </a:lnSpc>
              <a:spcBef>
                <a:spcPts val="0"/>
              </a:spcBef>
              <a:spcAft>
                <a:spcPts val="0"/>
              </a:spcAft>
              <a:buClr>
                <a:srgbClr val="000000"/>
              </a:buClr>
              <a:buSzPts val="1100"/>
              <a:buNone/>
              <a:defRPr sz="1100">
                <a:solidFill>
                  <a:srgbClr val="000000"/>
                </a:solidFill>
              </a:defRPr>
            </a:lvl6pPr>
            <a:lvl7pPr lvl="6" algn="ctr" rtl="0">
              <a:lnSpc>
                <a:spcPct val="100000"/>
              </a:lnSpc>
              <a:spcBef>
                <a:spcPts val="0"/>
              </a:spcBef>
              <a:spcAft>
                <a:spcPts val="0"/>
              </a:spcAft>
              <a:buClr>
                <a:srgbClr val="000000"/>
              </a:buClr>
              <a:buSzPts val="1100"/>
              <a:buNone/>
              <a:defRPr sz="1100">
                <a:solidFill>
                  <a:srgbClr val="000000"/>
                </a:solidFill>
              </a:defRPr>
            </a:lvl7pPr>
            <a:lvl8pPr lvl="7" algn="ctr" rtl="0">
              <a:lnSpc>
                <a:spcPct val="100000"/>
              </a:lnSpc>
              <a:spcBef>
                <a:spcPts val="0"/>
              </a:spcBef>
              <a:spcAft>
                <a:spcPts val="0"/>
              </a:spcAft>
              <a:buClr>
                <a:srgbClr val="000000"/>
              </a:buClr>
              <a:buSzPts val="1100"/>
              <a:buNone/>
              <a:defRPr sz="1100">
                <a:solidFill>
                  <a:srgbClr val="000000"/>
                </a:solidFill>
              </a:defRPr>
            </a:lvl8pPr>
            <a:lvl9pPr lvl="8" algn="ctr" rtl="0">
              <a:lnSpc>
                <a:spcPct val="100000"/>
              </a:lnSpc>
              <a:spcBef>
                <a:spcPts val="0"/>
              </a:spcBef>
              <a:spcAft>
                <a:spcPts val="0"/>
              </a:spcAft>
              <a:buClr>
                <a:srgbClr val="000000"/>
              </a:buClr>
              <a:buSzPts val="1100"/>
              <a:buNone/>
              <a:defRPr sz="1100">
                <a:solidFill>
                  <a:srgbClr val="000000"/>
                </a:solidFill>
              </a:defRPr>
            </a:lvl9pPr>
          </a:lstStyle>
          <a:p>
            <a:endParaRPr/>
          </a:p>
        </p:txBody>
      </p:sp>
      <p:sp>
        <p:nvSpPr>
          <p:cNvPr id="66" name="Google Shape;66;p10"/>
          <p:cNvSpPr txBox="1">
            <a:spLocks noGrp="1"/>
          </p:cNvSpPr>
          <p:nvPr>
            <p:ph type="ctrTitle" idx="5"/>
          </p:nvPr>
        </p:nvSpPr>
        <p:spPr>
          <a:xfrm>
            <a:off x="6617467" y="2769200"/>
            <a:ext cx="1485300" cy="319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67" name="Google Shape;67;p10"/>
          <p:cNvSpPr txBox="1">
            <a:spLocks noGrp="1"/>
          </p:cNvSpPr>
          <p:nvPr>
            <p:ph type="subTitle" idx="6"/>
          </p:nvPr>
        </p:nvSpPr>
        <p:spPr>
          <a:xfrm>
            <a:off x="6383325" y="3400575"/>
            <a:ext cx="1953600" cy="987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100"/>
              <a:buNone/>
              <a:defRPr sz="1100">
                <a:solidFill>
                  <a:srgbClr val="000000"/>
                </a:solidFill>
              </a:defRPr>
            </a:lvl1pPr>
            <a:lvl2pPr lvl="1" algn="ctr" rtl="0">
              <a:lnSpc>
                <a:spcPct val="100000"/>
              </a:lnSpc>
              <a:spcBef>
                <a:spcPts val="0"/>
              </a:spcBef>
              <a:spcAft>
                <a:spcPts val="0"/>
              </a:spcAft>
              <a:buClr>
                <a:srgbClr val="000000"/>
              </a:buClr>
              <a:buSzPts val="1100"/>
              <a:buNone/>
              <a:defRPr sz="1100">
                <a:solidFill>
                  <a:srgbClr val="000000"/>
                </a:solidFill>
              </a:defRPr>
            </a:lvl2pPr>
            <a:lvl3pPr lvl="2" algn="ctr" rtl="0">
              <a:lnSpc>
                <a:spcPct val="100000"/>
              </a:lnSpc>
              <a:spcBef>
                <a:spcPts val="0"/>
              </a:spcBef>
              <a:spcAft>
                <a:spcPts val="0"/>
              </a:spcAft>
              <a:buClr>
                <a:srgbClr val="000000"/>
              </a:buClr>
              <a:buSzPts val="1100"/>
              <a:buNone/>
              <a:defRPr sz="1100">
                <a:solidFill>
                  <a:srgbClr val="000000"/>
                </a:solidFill>
              </a:defRPr>
            </a:lvl3pPr>
            <a:lvl4pPr lvl="3" algn="ctr" rtl="0">
              <a:lnSpc>
                <a:spcPct val="100000"/>
              </a:lnSpc>
              <a:spcBef>
                <a:spcPts val="0"/>
              </a:spcBef>
              <a:spcAft>
                <a:spcPts val="0"/>
              </a:spcAft>
              <a:buClr>
                <a:srgbClr val="000000"/>
              </a:buClr>
              <a:buSzPts val="1100"/>
              <a:buNone/>
              <a:defRPr sz="1100">
                <a:solidFill>
                  <a:srgbClr val="000000"/>
                </a:solidFill>
              </a:defRPr>
            </a:lvl4pPr>
            <a:lvl5pPr lvl="4" algn="ctr" rtl="0">
              <a:lnSpc>
                <a:spcPct val="100000"/>
              </a:lnSpc>
              <a:spcBef>
                <a:spcPts val="0"/>
              </a:spcBef>
              <a:spcAft>
                <a:spcPts val="0"/>
              </a:spcAft>
              <a:buClr>
                <a:srgbClr val="000000"/>
              </a:buClr>
              <a:buSzPts val="1100"/>
              <a:buNone/>
              <a:defRPr sz="1100">
                <a:solidFill>
                  <a:srgbClr val="000000"/>
                </a:solidFill>
              </a:defRPr>
            </a:lvl5pPr>
            <a:lvl6pPr lvl="5" algn="ctr" rtl="0">
              <a:lnSpc>
                <a:spcPct val="100000"/>
              </a:lnSpc>
              <a:spcBef>
                <a:spcPts val="0"/>
              </a:spcBef>
              <a:spcAft>
                <a:spcPts val="0"/>
              </a:spcAft>
              <a:buClr>
                <a:srgbClr val="000000"/>
              </a:buClr>
              <a:buSzPts val="1100"/>
              <a:buNone/>
              <a:defRPr sz="1100">
                <a:solidFill>
                  <a:srgbClr val="000000"/>
                </a:solidFill>
              </a:defRPr>
            </a:lvl6pPr>
            <a:lvl7pPr lvl="6" algn="ctr" rtl="0">
              <a:lnSpc>
                <a:spcPct val="100000"/>
              </a:lnSpc>
              <a:spcBef>
                <a:spcPts val="0"/>
              </a:spcBef>
              <a:spcAft>
                <a:spcPts val="0"/>
              </a:spcAft>
              <a:buClr>
                <a:srgbClr val="000000"/>
              </a:buClr>
              <a:buSzPts val="1100"/>
              <a:buNone/>
              <a:defRPr sz="1100">
                <a:solidFill>
                  <a:srgbClr val="000000"/>
                </a:solidFill>
              </a:defRPr>
            </a:lvl7pPr>
            <a:lvl8pPr lvl="7" algn="ctr" rtl="0">
              <a:lnSpc>
                <a:spcPct val="100000"/>
              </a:lnSpc>
              <a:spcBef>
                <a:spcPts val="0"/>
              </a:spcBef>
              <a:spcAft>
                <a:spcPts val="0"/>
              </a:spcAft>
              <a:buClr>
                <a:srgbClr val="000000"/>
              </a:buClr>
              <a:buSzPts val="1100"/>
              <a:buNone/>
              <a:defRPr sz="1100">
                <a:solidFill>
                  <a:srgbClr val="000000"/>
                </a:solidFill>
              </a:defRPr>
            </a:lvl8pPr>
            <a:lvl9pPr lvl="8" algn="ctr" rtl="0">
              <a:lnSpc>
                <a:spcPct val="100000"/>
              </a:lnSpc>
              <a:spcBef>
                <a:spcPts val="0"/>
              </a:spcBef>
              <a:spcAft>
                <a:spcPts val="0"/>
              </a:spcAft>
              <a:buClr>
                <a:srgbClr val="000000"/>
              </a:buClr>
              <a:buSzPts val="1100"/>
              <a:buNone/>
              <a:defRPr sz="1100">
                <a:solidFill>
                  <a:srgbClr val="000000"/>
                </a:solidFil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Font typeface="Amatic SC"/>
              <a:buNone/>
              <a:defRPr sz="2800" b="1">
                <a:solidFill>
                  <a:schemeClr val="dk1"/>
                </a:solidFill>
                <a:latin typeface="Amatic SC"/>
                <a:ea typeface="Amatic SC"/>
                <a:cs typeface="Amatic SC"/>
                <a:sym typeface="Amatic SC"/>
              </a:defRPr>
            </a:lvl1pPr>
            <a:lvl2pPr lvl="1" rtl="0">
              <a:spcBef>
                <a:spcPts val="0"/>
              </a:spcBef>
              <a:spcAft>
                <a:spcPts val="0"/>
              </a:spcAft>
              <a:buClr>
                <a:schemeClr val="dk1"/>
              </a:buClr>
              <a:buSzPts val="2800"/>
              <a:buFont typeface="Amatic SC"/>
              <a:buNone/>
              <a:defRPr sz="2800" b="1">
                <a:solidFill>
                  <a:schemeClr val="dk1"/>
                </a:solidFill>
                <a:latin typeface="Amatic SC"/>
                <a:ea typeface="Amatic SC"/>
                <a:cs typeface="Amatic SC"/>
                <a:sym typeface="Amatic SC"/>
              </a:defRPr>
            </a:lvl2pPr>
            <a:lvl3pPr lvl="2" rtl="0">
              <a:spcBef>
                <a:spcPts val="0"/>
              </a:spcBef>
              <a:spcAft>
                <a:spcPts val="0"/>
              </a:spcAft>
              <a:buClr>
                <a:schemeClr val="dk1"/>
              </a:buClr>
              <a:buSzPts val="2800"/>
              <a:buFont typeface="Amatic SC"/>
              <a:buNone/>
              <a:defRPr sz="2800" b="1">
                <a:solidFill>
                  <a:schemeClr val="dk1"/>
                </a:solidFill>
                <a:latin typeface="Amatic SC"/>
                <a:ea typeface="Amatic SC"/>
                <a:cs typeface="Amatic SC"/>
                <a:sym typeface="Amatic SC"/>
              </a:defRPr>
            </a:lvl3pPr>
            <a:lvl4pPr lvl="3" rtl="0">
              <a:spcBef>
                <a:spcPts val="0"/>
              </a:spcBef>
              <a:spcAft>
                <a:spcPts val="0"/>
              </a:spcAft>
              <a:buClr>
                <a:schemeClr val="dk1"/>
              </a:buClr>
              <a:buSzPts val="2800"/>
              <a:buFont typeface="Amatic SC"/>
              <a:buNone/>
              <a:defRPr sz="2800" b="1">
                <a:solidFill>
                  <a:schemeClr val="dk1"/>
                </a:solidFill>
                <a:latin typeface="Amatic SC"/>
                <a:ea typeface="Amatic SC"/>
                <a:cs typeface="Amatic SC"/>
                <a:sym typeface="Amatic SC"/>
              </a:defRPr>
            </a:lvl4pPr>
            <a:lvl5pPr lvl="4" rtl="0">
              <a:spcBef>
                <a:spcPts val="0"/>
              </a:spcBef>
              <a:spcAft>
                <a:spcPts val="0"/>
              </a:spcAft>
              <a:buClr>
                <a:schemeClr val="dk1"/>
              </a:buClr>
              <a:buSzPts val="2800"/>
              <a:buFont typeface="Amatic SC"/>
              <a:buNone/>
              <a:defRPr sz="2800" b="1">
                <a:solidFill>
                  <a:schemeClr val="dk1"/>
                </a:solidFill>
                <a:latin typeface="Amatic SC"/>
                <a:ea typeface="Amatic SC"/>
                <a:cs typeface="Amatic SC"/>
                <a:sym typeface="Amatic SC"/>
              </a:defRPr>
            </a:lvl5pPr>
            <a:lvl6pPr lvl="5" rtl="0">
              <a:spcBef>
                <a:spcPts val="0"/>
              </a:spcBef>
              <a:spcAft>
                <a:spcPts val="0"/>
              </a:spcAft>
              <a:buClr>
                <a:schemeClr val="dk1"/>
              </a:buClr>
              <a:buSzPts val="2800"/>
              <a:buFont typeface="Amatic SC"/>
              <a:buNone/>
              <a:defRPr sz="2800" b="1">
                <a:solidFill>
                  <a:schemeClr val="dk1"/>
                </a:solidFill>
                <a:latin typeface="Amatic SC"/>
                <a:ea typeface="Amatic SC"/>
                <a:cs typeface="Amatic SC"/>
                <a:sym typeface="Amatic SC"/>
              </a:defRPr>
            </a:lvl6pPr>
            <a:lvl7pPr lvl="6" rtl="0">
              <a:spcBef>
                <a:spcPts val="0"/>
              </a:spcBef>
              <a:spcAft>
                <a:spcPts val="0"/>
              </a:spcAft>
              <a:buClr>
                <a:schemeClr val="dk1"/>
              </a:buClr>
              <a:buSzPts val="2800"/>
              <a:buFont typeface="Amatic SC"/>
              <a:buNone/>
              <a:defRPr sz="2800" b="1">
                <a:solidFill>
                  <a:schemeClr val="dk1"/>
                </a:solidFill>
                <a:latin typeface="Amatic SC"/>
                <a:ea typeface="Amatic SC"/>
                <a:cs typeface="Amatic SC"/>
                <a:sym typeface="Amatic SC"/>
              </a:defRPr>
            </a:lvl7pPr>
            <a:lvl8pPr lvl="7" rtl="0">
              <a:spcBef>
                <a:spcPts val="0"/>
              </a:spcBef>
              <a:spcAft>
                <a:spcPts val="0"/>
              </a:spcAft>
              <a:buClr>
                <a:schemeClr val="dk1"/>
              </a:buClr>
              <a:buSzPts val="2800"/>
              <a:buFont typeface="Amatic SC"/>
              <a:buNone/>
              <a:defRPr sz="2800" b="1">
                <a:solidFill>
                  <a:schemeClr val="dk1"/>
                </a:solidFill>
                <a:latin typeface="Amatic SC"/>
                <a:ea typeface="Amatic SC"/>
                <a:cs typeface="Amatic SC"/>
                <a:sym typeface="Amatic SC"/>
              </a:defRPr>
            </a:lvl8pPr>
            <a:lvl9pPr lvl="8" rtl="0">
              <a:spcBef>
                <a:spcPts val="0"/>
              </a:spcBef>
              <a:spcAft>
                <a:spcPts val="0"/>
              </a:spcAft>
              <a:buClr>
                <a:schemeClr val="dk1"/>
              </a:buClr>
              <a:buSzPts val="2800"/>
              <a:buFont typeface="Amatic SC"/>
              <a:buNone/>
              <a:defRPr sz="2800" b="1">
                <a:solidFill>
                  <a:schemeClr val="dk1"/>
                </a:solidFill>
                <a:latin typeface="Amatic SC"/>
                <a:ea typeface="Amatic SC"/>
                <a:cs typeface="Amatic SC"/>
                <a:sym typeface="Amatic SC"/>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rtl="0">
              <a:lnSpc>
                <a:spcPct val="115000"/>
              </a:lnSpc>
              <a:spcBef>
                <a:spcPts val="0"/>
              </a:spcBef>
              <a:spcAft>
                <a:spcPts val="0"/>
              </a:spcAft>
              <a:buClr>
                <a:schemeClr val="dk1"/>
              </a:buClr>
              <a:buSzPts val="1200"/>
              <a:buFont typeface="Muli Regular"/>
              <a:buChar char="●"/>
              <a:defRPr sz="1200">
                <a:solidFill>
                  <a:schemeClr val="dk1"/>
                </a:solidFill>
                <a:latin typeface="Muli Regular"/>
                <a:ea typeface="Muli Regular"/>
                <a:cs typeface="Muli Regular"/>
                <a:sym typeface="Muli Regular"/>
              </a:defRPr>
            </a:lvl1pPr>
            <a:lvl2pPr marL="914400" lvl="1" indent="-304800" rtl="0">
              <a:lnSpc>
                <a:spcPct val="115000"/>
              </a:lnSpc>
              <a:spcBef>
                <a:spcPts val="1600"/>
              </a:spcBef>
              <a:spcAft>
                <a:spcPts val="0"/>
              </a:spcAft>
              <a:buClr>
                <a:schemeClr val="dk1"/>
              </a:buClr>
              <a:buSzPts val="1200"/>
              <a:buFont typeface="Muli Regular"/>
              <a:buChar char="○"/>
              <a:defRPr sz="1200">
                <a:solidFill>
                  <a:schemeClr val="dk1"/>
                </a:solidFill>
                <a:latin typeface="Muli Regular"/>
                <a:ea typeface="Muli Regular"/>
                <a:cs typeface="Muli Regular"/>
                <a:sym typeface="Muli Regular"/>
              </a:defRPr>
            </a:lvl2pPr>
            <a:lvl3pPr marL="1371600" lvl="2" indent="-304800" rtl="0">
              <a:lnSpc>
                <a:spcPct val="115000"/>
              </a:lnSpc>
              <a:spcBef>
                <a:spcPts val="1600"/>
              </a:spcBef>
              <a:spcAft>
                <a:spcPts val="0"/>
              </a:spcAft>
              <a:buClr>
                <a:schemeClr val="dk1"/>
              </a:buClr>
              <a:buSzPts val="1200"/>
              <a:buFont typeface="Muli Regular"/>
              <a:buChar char="■"/>
              <a:defRPr sz="1200">
                <a:solidFill>
                  <a:schemeClr val="dk1"/>
                </a:solidFill>
                <a:latin typeface="Muli Regular"/>
                <a:ea typeface="Muli Regular"/>
                <a:cs typeface="Muli Regular"/>
                <a:sym typeface="Muli Regular"/>
              </a:defRPr>
            </a:lvl3pPr>
            <a:lvl4pPr marL="1828800" lvl="3" indent="-304800" rtl="0">
              <a:lnSpc>
                <a:spcPct val="115000"/>
              </a:lnSpc>
              <a:spcBef>
                <a:spcPts val="1600"/>
              </a:spcBef>
              <a:spcAft>
                <a:spcPts val="0"/>
              </a:spcAft>
              <a:buClr>
                <a:schemeClr val="dk1"/>
              </a:buClr>
              <a:buSzPts val="1200"/>
              <a:buFont typeface="Muli Regular"/>
              <a:buChar char="●"/>
              <a:defRPr sz="1200">
                <a:solidFill>
                  <a:schemeClr val="dk1"/>
                </a:solidFill>
                <a:latin typeface="Muli Regular"/>
                <a:ea typeface="Muli Regular"/>
                <a:cs typeface="Muli Regular"/>
                <a:sym typeface="Muli Regular"/>
              </a:defRPr>
            </a:lvl4pPr>
            <a:lvl5pPr marL="2286000" lvl="4" indent="-304800" rtl="0">
              <a:lnSpc>
                <a:spcPct val="115000"/>
              </a:lnSpc>
              <a:spcBef>
                <a:spcPts val="1600"/>
              </a:spcBef>
              <a:spcAft>
                <a:spcPts val="0"/>
              </a:spcAft>
              <a:buClr>
                <a:schemeClr val="dk1"/>
              </a:buClr>
              <a:buSzPts val="1200"/>
              <a:buFont typeface="Muli Regular"/>
              <a:buChar char="○"/>
              <a:defRPr sz="1200">
                <a:solidFill>
                  <a:schemeClr val="dk1"/>
                </a:solidFill>
                <a:latin typeface="Muli Regular"/>
                <a:ea typeface="Muli Regular"/>
                <a:cs typeface="Muli Regular"/>
                <a:sym typeface="Muli Regular"/>
              </a:defRPr>
            </a:lvl5pPr>
            <a:lvl6pPr marL="2743200" lvl="5" indent="-304800" rtl="0">
              <a:lnSpc>
                <a:spcPct val="115000"/>
              </a:lnSpc>
              <a:spcBef>
                <a:spcPts val="1600"/>
              </a:spcBef>
              <a:spcAft>
                <a:spcPts val="0"/>
              </a:spcAft>
              <a:buClr>
                <a:schemeClr val="dk1"/>
              </a:buClr>
              <a:buSzPts val="1200"/>
              <a:buFont typeface="Muli Regular"/>
              <a:buChar char="■"/>
              <a:defRPr sz="1200">
                <a:solidFill>
                  <a:schemeClr val="dk1"/>
                </a:solidFill>
                <a:latin typeface="Muli Regular"/>
                <a:ea typeface="Muli Regular"/>
                <a:cs typeface="Muli Regular"/>
                <a:sym typeface="Muli Regular"/>
              </a:defRPr>
            </a:lvl6pPr>
            <a:lvl7pPr marL="3200400" lvl="6" indent="-304800" rtl="0">
              <a:lnSpc>
                <a:spcPct val="115000"/>
              </a:lnSpc>
              <a:spcBef>
                <a:spcPts val="1600"/>
              </a:spcBef>
              <a:spcAft>
                <a:spcPts val="0"/>
              </a:spcAft>
              <a:buClr>
                <a:schemeClr val="dk1"/>
              </a:buClr>
              <a:buSzPts val="1200"/>
              <a:buFont typeface="Muli Regular"/>
              <a:buChar char="●"/>
              <a:defRPr sz="1200">
                <a:solidFill>
                  <a:schemeClr val="dk1"/>
                </a:solidFill>
                <a:latin typeface="Muli Regular"/>
                <a:ea typeface="Muli Regular"/>
                <a:cs typeface="Muli Regular"/>
                <a:sym typeface="Muli Regular"/>
              </a:defRPr>
            </a:lvl7pPr>
            <a:lvl8pPr marL="3657600" lvl="7" indent="-304800" rtl="0">
              <a:lnSpc>
                <a:spcPct val="115000"/>
              </a:lnSpc>
              <a:spcBef>
                <a:spcPts val="1600"/>
              </a:spcBef>
              <a:spcAft>
                <a:spcPts val="0"/>
              </a:spcAft>
              <a:buClr>
                <a:schemeClr val="dk1"/>
              </a:buClr>
              <a:buSzPts val="1200"/>
              <a:buFont typeface="Muli Regular"/>
              <a:buChar char="○"/>
              <a:defRPr sz="1200">
                <a:solidFill>
                  <a:schemeClr val="dk1"/>
                </a:solidFill>
                <a:latin typeface="Muli Regular"/>
                <a:ea typeface="Muli Regular"/>
                <a:cs typeface="Muli Regular"/>
                <a:sym typeface="Muli Regular"/>
              </a:defRPr>
            </a:lvl8pPr>
            <a:lvl9pPr marL="4114800" lvl="8" indent="-304800" rtl="0">
              <a:lnSpc>
                <a:spcPct val="115000"/>
              </a:lnSpc>
              <a:spcBef>
                <a:spcPts val="1600"/>
              </a:spcBef>
              <a:spcAft>
                <a:spcPts val="1600"/>
              </a:spcAft>
              <a:buClr>
                <a:schemeClr val="dk1"/>
              </a:buClr>
              <a:buSzPts val="1200"/>
              <a:buFont typeface="Muli Regular"/>
              <a:buChar char="■"/>
              <a:defRPr sz="1200">
                <a:solidFill>
                  <a:schemeClr val="dk1"/>
                </a:solidFill>
                <a:latin typeface="Muli Regular"/>
                <a:ea typeface="Muli Regular"/>
                <a:cs typeface="Muli Regular"/>
                <a:sym typeface="Muli Regular"/>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13.xml"/><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3.xml"/><Relationship Id="rId1" Type="http://schemas.openxmlformats.org/officeDocument/2006/relationships/slideLayout" Target="../slideLayouts/slideLayout5.xml"/><Relationship Id="rId5" Type="http://schemas.openxmlformats.org/officeDocument/2006/relationships/image" Target="../media/image5.png"/><Relationship Id="rId4" Type="http://schemas.openxmlformats.org/officeDocument/2006/relationships/image" Target="../media/image17.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5.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8.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20.png"/><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3"/>
        <p:cNvGrpSpPr/>
        <p:nvPr/>
      </p:nvGrpSpPr>
      <p:grpSpPr>
        <a:xfrm>
          <a:off x="0" y="0"/>
          <a:ext cx="0" cy="0"/>
          <a:chOff x="0" y="0"/>
          <a:chExt cx="0" cy="0"/>
        </a:xfrm>
      </p:grpSpPr>
      <p:grpSp>
        <p:nvGrpSpPr>
          <p:cNvPr id="84" name="Google Shape;84;p16"/>
          <p:cNvGrpSpPr/>
          <p:nvPr/>
        </p:nvGrpSpPr>
        <p:grpSpPr>
          <a:xfrm>
            <a:off x="5270800" y="-17650"/>
            <a:ext cx="3873050" cy="5165300"/>
            <a:chOff x="5270800" y="-17650"/>
            <a:chExt cx="3873050" cy="5165300"/>
          </a:xfrm>
        </p:grpSpPr>
        <p:sp>
          <p:nvSpPr>
            <p:cNvPr id="85" name="Google Shape;85;p16"/>
            <p:cNvSpPr/>
            <p:nvPr/>
          </p:nvSpPr>
          <p:spPr>
            <a:xfrm>
              <a:off x="5270800" y="-17650"/>
              <a:ext cx="2198752" cy="5161174"/>
            </a:xfrm>
            <a:custGeom>
              <a:avLst/>
              <a:gdLst/>
              <a:ahLst/>
              <a:cxnLst/>
              <a:rect l="l" t="t" r="r" b="b"/>
              <a:pathLst>
                <a:path w="89226" h="209442" extrusionOk="0">
                  <a:moveTo>
                    <a:pt x="89226" y="0"/>
                  </a:moveTo>
                  <a:lnTo>
                    <a:pt x="0" y="62"/>
                  </a:lnTo>
                  <a:cubicBezTo>
                    <a:pt x="0" y="10531"/>
                    <a:pt x="14734" y="10531"/>
                    <a:pt x="14734" y="21000"/>
                  </a:cubicBezTo>
                  <a:cubicBezTo>
                    <a:pt x="14734" y="31469"/>
                    <a:pt x="0" y="31469"/>
                    <a:pt x="0" y="41938"/>
                  </a:cubicBezTo>
                  <a:cubicBezTo>
                    <a:pt x="0" y="52391"/>
                    <a:pt x="14734" y="52391"/>
                    <a:pt x="14734" y="62860"/>
                  </a:cubicBezTo>
                  <a:cubicBezTo>
                    <a:pt x="14734" y="73345"/>
                    <a:pt x="0" y="73345"/>
                    <a:pt x="0" y="83814"/>
                  </a:cubicBezTo>
                  <a:cubicBezTo>
                    <a:pt x="0" y="94283"/>
                    <a:pt x="14734" y="94283"/>
                    <a:pt x="14734" y="104752"/>
                  </a:cubicBezTo>
                  <a:cubicBezTo>
                    <a:pt x="14734" y="115221"/>
                    <a:pt x="0" y="115221"/>
                    <a:pt x="0" y="125690"/>
                  </a:cubicBezTo>
                  <a:cubicBezTo>
                    <a:pt x="0" y="136159"/>
                    <a:pt x="14734" y="136159"/>
                    <a:pt x="14734" y="146628"/>
                  </a:cubicBezTo>
                  <a:cubicBezTo>
                    <a:pt x="14734" y="157097"/>
                    <a:pt x="0" y="157097"/>
                    <a:pt x="0" y="167566"/>
                  </a:cubicBezTo>
                  <a:cubicBezTo>
                    <a:pt x="0" y="178035"/>
                    <a:pt x="14734" y="178035"/>
                    <a:pt x="14734" y="188504"/>
                  </a:cubicBezTo>
                  <a:cubicBezTo>
                    <a:pt x="14734" y="198972"/>
                    <a:pt x="0" y="198972"/>
                    <a:pt x="0" y="209441"/>
                  </a:cubicBezTo>
                  <a:lnTo>
                    <a:pt x="89226" y="209441"/>
                  </a:lnTo>
                  <a:lnTo>
                    <a:pt x="89226" y="0"/>
                  </a:lnTo>
                  <a:close/>
                </a:path>
              </a:pathLst>
            </a:custGeom>
            <a:solidFill>
              <a:srgbClr val="FEB5B9">
                <a:alpha val="38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6"/>
            <p:cNvSpPr/>
            <p:nvPr/>
          </p:nvSpPr>
          <p:spPr>
            <a:xfrm>
              <a:off x="7469550" y="-13550"/>
              <a:ext cx="1674300" cy="5161200"/>
            </a:xfrm>
            <a:prstGeom prst="rect">
              <a:avLst/>
            </a:prstGeom>
            <a:solidFill>
              <a:srgbClr val="FEB5B9">
                <a:alpha val="38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 name="Google Shape;87;p16"/>
          <p:cNvSpPr/>
          <p:nvPr/>
        </p:nvSpPr>
        <p:spPr>
          <a:xfrm>
            <a:off x="4267200" y="1166375"/>
            <a:ext cx="4007400" cy="2868000"/>
          </a:xfrm>
          <a:prstGeom prst="round2DiagRect">
            <a:avLst>
              <a:gd name="adj1" fmla="val 28229"/>
              <a:gd name="adj2" fmla="val 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16"/>
          <p:cNvSpPr txBox="1">
            <a:spLocks noGrp="1"/>
          </p:cNvSpPr>
          <p:nvPr>
            <p:ph type="subTitle" idx="1"/>
          </p:nvPr>
        </p:nvSpPr>
        <p:spPr>
          <a:xfrm flipH="1">
            <a:off x="4813225" y="3164175"/>
            <a:ext cx="3220200" cy="670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a:solidFill>
                  <a:schemeClr val="accent1"/>
                </a:solidFill>
              </a:rPr>
              <a:t>Hannah Li, Trisha Paul, </a:t>
            </a:r>
            <a:endParaRPr>
              <a:solidFill>
                <a:schemeClr val="accent1"/>
              </a:solidFill>
            </a:endParaRPr>
          </a:p>
          <a:p>
            <a:pPr marL="0" lvl="0" indent="0" algn="ctr" rtl="0">
              <a:spcBef>
                <a:spcPts val="0"/>
              </a:spcBef>
              <a:spcAft>
                <a:spcPts val="0"/>
              </a:spcAft>
              <a:buNone/>
            </a:pPr>
            <a:r>
              <a:rPr lang="es">
                <a:solidFill>
                  <a:schemeClr val="accent1"/>
                </a:solidFill>
              </a:rPr>
              <a:t>Puja Subramaniam, Shelby Watson</a:t>
            </a:r>
            <a:endParaRPr>
              <a:solidFill>
                <a:schemeClr val="accent1"/>
              </a:solidFill>
            </a:endParaRPr>
          </a:p>
        </p:txBody>
      </p:sp>
      <p:sp>
        <p:nvSpPr>
          <p:cNvPr id="89" name="Google Shape;89;p16"/>
          <p:cNvSpPr txBox="1">
            <a:spLocks noGrp="1"/>
          </p:cNvSpPr>
          <p:nvPr>
            <p:ph type="ctrTitle"/>
          </p:nvPr>
        </p:nvSpPr>
        <p:spPr>
          <a:xfrm flipH="1">
            <a:off x="4573775" y="2569875"/>
            <a:ext cx="3394200" cy="670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solidFill>
                  <a:schemeClr val="accent1"/>
                </a:solidFill>
              </a:rPr>
              <a:t>name that fruit! </a:t>
            </a:r>
            <a:endParaRPr>
              <a:solidFill>
                <a:schemeClr val="accent1"/>
              </a:solidFill>
              <a:latin typeface="Saira ExtraCondensed SemiBold"/>
              <a:ea typeface="Saira ExtraCondensed SemiBold"/>
              <a:cs typeface="Saira ExtraCondensed SemiBold"/>
              <a:sym typeface="Saira ExtraCondensed SemiBo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pic>
        <p:nvPicPr>
          <p:cNvPr id="243" name="Google Shape;243;p25"/>
          <p:cNvPicPr preferRelativeResize="0"/>
          <p:nvPr/>
        </p:nvPicPr>
        <p:blipFill>
          <a:blip r:embed="rId3">
            <a:alphaModFix/>
          </a:blip>
          <a:stretch>
            <a:fillRect/>
          </a:stretch>
        </p:blipFill>
        <p:spPr>
          <a:xfrm>
            <a:off x="152400" y="152400"/>
            <a:ext cx="4960318" cy="4838699"/>
          </a:xfrm>
          <a:prstGeom prst="rect">
            <a:avLst/>
          </a:prstGeom>
          <a:noFill/>
          <a:ln>
            <a:noFill/>
          </a:ln>
        </p:spPr>
      </p:pic>
      <p:sp>
        <p:nvSpPr>
          <p:cNvPr id="244" name="Google Shape;244;p25"/>
          <p:cNvSpPr txBox="1"/>
          <p:nvPr/>
        </p:nvSpPr>
        <p:spPr>
          <a:xfrm>
            <a:off x="5802475" y="2061450"/>
            <a:ext cx="2654100" cy="1020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1800" b="1">
                <a:solidFill>
                  <a:schemeClr val="accent3"/>
                </a:solidFill>
                <a:latin typeface="Muli"/>
                <a:ea typeface="Muli"/>
                <a:cs typeface="Muli"/>
                <a:sym typeface="Muli"/>
              </a:rPr>
              <a:t>400 Data Points </a:t>
            </a:r>
            <a:endParaRPr sz="1800" b="1">
              <a:solidFill>
                <a:schemeClr val="accent3"/>
              </a:solidFill>
              <a:latin typeface="Muli"/>
              <a:ea typeface="Muli"/>
              <a:cs typeface="Muli"/>
              <a:sym typeface="Muli"/>
            </a:endParaRPr>
          </a:p>
          <a:p>
            <a:pPr marL="0" lvl="0" indent="0" algn="l" rtl="0">
              <a:spcBef>
                <a:spcPts val="0"/>
              </a:spcBef>
              <a:spcAft>
                <a:spcPts val="0"/>
              </a:spcAft>
              <a:buNone/>
            </a:pPr>
            <a:r>
              <a:rPr lang="es" sz="1800" b="1">
                <a:solidFill>
                  <a:schemeClr val="accent3"/>
                </a:solidFill>
                <a:latin typeface="Muli"/>
                <a:ea typeface="Muli"/>
                <a:cs typeface="Muli"/>
                <a:sym typeface="Muli"/>
              </a:rPr>
              <a:t>10000 Components</a:t>
            </a:r>
            <a:endParaRPr sz="1800" b="1">
              <a:solidFill>
                <a:schemeClr val="accent3"/>
              </a:solidFill>
              <a:latin typeface="Muli"/>
              <a:ea typeface="Muli"/>
              <a:cs typeface="Muli"/>
              <a:sym typeface="Muli"/>
            </a:endParaRPr>
          </a:p>
          <a:p>
            <a:pPr marL="0" lvl="0" indent="0" algn="l" rtl="0">
              <a:spcBef>
                <a:spcPts val="0"/>
              </a:spcBef>
              <a:spcAft>
                <a:spcPts val="0"/>
              </a:spcAft>
              <a:buNone/>
            </a:pPr>
            <a:r>
              <a:rPr lang="es" sz="1800" b="1">
                <a:solidFill>
                  <a:schemeClr val="accent3"/>
                </a:solidFill>
                <a:latin typeface="Muli"/>
                <a:ea typeface="Muli"/>
                <a:cs typeface="Muli"/>
                <a:sym typeface="Muli"/>
              </a:rPr>
              <a:t>No Feature Extraction</a:t>
            </a:r>
            <a:endParaRPr sz="1800" b="1">
              <a:solidFill>
                <a:schemeClr val="accent3"/>
              </a:solidFill>
              <a:latin typeface="Muli"/>
              <a:ea typeface="Muli"/>
              <a:cs typeface="Muli"/>
              <a:sym typeface="Muli"/>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26"/>
          <p:cNvSpPr txBox="1">
            <a:spLocks noGrp="1"/>
          </p:cNvSpPr>
          <p:nvPr>
            <p:ph type="ctrTitle"/>
          </p:nvPr>
        </p:nvSpPr>
        <p:spPr>
          <a:xfrm>
            <a:off x="619900" y="165229"/>
            <a:ext cx="7904100" cy="851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4000"/>
              <a:t>PCA on Star Fruit</a:t>
            </a:r>
            <a:endParaRPr/>
          </a:p>
        </p:txBody>
      </p:sp>
      <p:pic>
        <p:nvPicPr>
          <p:cNvPr id="250" name="Google Shape;250;p26"/>
          <p:cNvPicPr preferRelativeResize="0"/>
          <p:nvPr/>
        </p:nvPicPr>
        <p:blipFill>
          <a:blip r:embed="rId3">
            <a:alphaModFix/>
          </a:blip>
          <a:stretch>
            <a:fillRect/>
          </a:stretch>
        </p:blipFill>
        <p:spPr>
          <a:xfrm>
            <a:off x="519113" y="1767479"/>
            <a:ext cx="8105775" cy="20193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pic>
        <p:nvPicPr>
          <p:cNvPr id="255" name="Google Shape;255;p27"/>
          <p:cNvPicPr preferRelativeResize="0"/>
          <p:nvPr/>
        </p:nvPicPr>
        <p:blipFill>
          <a:blip r:embed="rId3">
            <a:alphaModFix/>
          </a:blip>
          <a:stretch>
            <a:fillRect/>
          </a:stretch>
        </p:blipFill>
        <p:spPr>
          <a:xfrm>
            <a:off x="411325" y="435300"/>
            <a:ext cx="5306399" cy="4272899"/>
          </a:xfrm>
          <a:prstGeom prst="rect">
            <a:avLst/>
          </a:prstGeom>
          <a:noFill/>
          <a:ln>
            <a:noFill/>
          </a:ln>
        </p:spPr>
      </p:pic>
      <p:sp>
        <p:nvSpPr>
          <p:cNvPr id="256" name="Google Shape;256;p27"/>
          <p:cNvSpPr txBox="1"/>
          <p:nvPr/>
        </p:nvSpPr>
        <p:spPr>
          <a:xfrm>
            <a:off x="6107275" y="1462625"/>
            <a:ext cx="2654100" cy="1020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 sz="1800" b="1">
                <a:solidFill>
                  <a:schemeClr val="accent3"/>
                </a:solidFill>
                <a:latin typeface="Muli"/>
                <a:ea typeface="Muli"/>
                <a:cs typeface="Muli"/>
                <a:sym typeface="Muli"/>
              </a:rPr>
              <a:t>‘Elbow’ of Scree Plot: ~50 components</a:t>
            </a:r>
            <a:endParaRPr sz="1800" b="1">
              <a:solidFill>
                <a:schemeClr val="accent3"/>
              </a:solidFill>
              <a:latin typeface="Muli"/>
              <a:ea typeface="Muli"/>
              <a:cs typeface="Muli"/>
              <a:sym typeface="Muli"/>
            </a:endParaRPr>
          </a:p>
        </p:txBody>
      </p:sp>
      <p:sp>
        <p:nvSpPr>
          <p:cNvPr id="257" name="Google Shape;257;p27"/>
          <p:cNvSpPr/>
          <p:nvPr/>
        </p:nvSpPr>
        <p:spPr>
          <a:xfrm>
            <a:off x="934725" y="3917250"/>
            <a:ext cx="388800" cy="382500"/>
          </a:xfrm>
          <a:prstGeom prst="roundRect">
            <a:avLst>
              <a:gd name="adj" fmla="val 16667"/>
            </a:avLst>
          </a:prstGeom>
          <a:noFill/>
          <a:ln w="19050" cap="flat" cmpd="sng">
            <a:solidFill>
              <a:srgbClr val="E0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58" name="Google Shape;258;p27"/>
          <p:cNvPicPr preferRelativeResize="0"/>
          <p:nvPr/>
        </p:nvPicPr>
        <p:blipFill>
          <a:blip r:embed="rId4">
            <a:alphaModFix/>
          </a:blip>
          <a:stretch>
            <a:fillRect/>
          </a:stretch>
        </p:blipFill>
        <p:spPr>
          <a:xfrm>
            <a:off x="6041950" y="2347350"/>
            <a:ext cx="2784749" cy="918308"/>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28"/>
          <p:cNvSpPr txBox="1"/>
          <p:nvPr/>
        </p:nvSpPr>
        <p:spPr>
          <a:xfrm>
            <a:off x="6257600" y="2061450"/>
            <a:ext cx="2037000" cy="1020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1800" b="1">
                <a:solidFill>
                  <a:schemeClr val="accent3"/>
                </a:solidFill>
                <a:latin typeface="Muli"/>
                <a:ea typeface="Muli"/>
                <a:cs typeface="Muli"/>
                <a:sym typeface="Muli"/>
              </a:rPr>
              <a:t>400 Data Points </a:t>
            </a:r>
            <a:endParaRPr sz="1800" b="1">
              <a:solidFill>
                <a:schemeClr val="accent3"/>
              </a:solidFill>
              <a:latin typeface="Muli"/>
              <a:ea typeface="Muli"/>
              <a:cs typeface="Muli"/>
              <a:sym typeface="Muli"/>
            </a:endParaRPr>
          </a:p>
          <a:p>
            <a:pPr marL="0" lvl="0" indent="0" algn="l" rtl="0">
              <a:spcBef>
                <a:spcPts val="0"/>
              </a:spcBef>
              <a:spcAft>
                <a:spcPts val="0"/>
              </a:spcAft>
              <a:buNone/>
            </a:pPr>
            <a:r>
              <a:rPr lang="es" sz="1800" b="1">
                <a:solidFill>
                  <a:schemeClr val="accent3"/>
                </a:solidFill>
                <a:latin typeface="Muli"/>
                <a:ea typeface="Muli"/>
                <a:cs typeface="Muli"/>
                <a:sym typeface="Muli"/>
              </a:rPr>
              <a:t>50 Components</a:t>
            </a:r>
            <a:endParaRPr sz="1800" b="1">
              <a:solidFill>
                <a:schemeClr val="accent3"/>
              </a:solidFill>
              <a:latin typeface="Muli"/>
              <a:ea typeface="Muli"/>
              <a:cs typeface="Muli"/>
              <a:sym typeface="Muli"/>
            </a:endParaRPr>
          </a:p>
          <a:p>
            <a:pPr marL="0" lvl="0" indent="0" algn="l" rtl="0">
              <a:spcBef>
                <a:spcPts val="0"/>
              </a:spcBef>
              <a:spcAft>
                <a:spcPts val="0"/>
              </a:spcAft>
              <a:buNone/>
            </a:pPr>
            <a:r>
              <a:rPr lang="es" sz="1800" b="1">
                <a:solidFill>
                  <a:schemeClr val="accent3"/>
                </a:solidFill>
                <a:latin typeface="Muli"/>
                <a:ea typeface="Muli"/>
                <a:cs typeface="Muli"/>
                <a:sym typeface="Muli"/>
              </a:rPr>
              <a:t>PCA Performed</a:t>
            </a:r>
            <a:endParaRPr sz="1800" b="1">
              <a:solidFill>
                <a:schemeClr val="accent3"/>
              </a:solidFill>
              <a:latin typeface="Muli"/>
              <a:ea typeface="Muli"/>
              <a:cs typeface="Muli"/>
              <a:sym typeface="Muli"/>
            </a:endParaRPr>
          </a:p>
        </p:txBody>
      </p:sp>
      <p:pic>
        <p:nvPicPr>
          <p:cNvPr id="264" name="Google Shape;264;p28"/>
          <p:cNvPicPr preferRelativeResize="0"/>
          <p:nvPr/>
        </p:nvPicPr>
        <p:blipFill>
          <a:blip r:embed="rId3">
            <a:alphaModFix/>
          </a:blip>
          <a:stretch>
            <a:fillRect/>
          </a:stretch>
        </p:blipFill>
        <p:spPr>
          <a:xfrm>
            <a:off x="381000" y="152400"/>
            <a:ext cx="4960318" cy="483869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pic>
        <p:nvPicPr>
          <p:cNvPr id="269" name="Google Shape;269;p29"/>
          <p:cNvPicPr preferRelativeResize="0"/>
          <p:nvPr/>
        </p:nvPicPr>
        <p:blipFill>
          <a:blip r:embed="rId3">
            <a:alphaModFix/>
          </a:blip>
          <a:stretch>
            <a:fillRect/>
          </a:stretch>
        </p:blipFill>
        <p:spPr>
          <a:xfrm>
            <a:off x="139388" y="158812"/>
            <a:ext cx="6100223" cy="4825876"/>
          </a:xfrm>
          <a:prstGeom prst="rect">
            <a:avLst/>
          </a:prstGeom>
          <a:noFill/>
          <a:ln>
            <a:noFill/>
          </a:ln>
        </p:spPr>
      </p:pic>
      <p:sp>
        <p:nvSpPr>
          <p:cNvPr id="270" name="Google Shape;270;p29"/>
          <p:cNvSpPr txBox="1"/>
          <p:nvPr/>
        </p:nvSpPr>
        <p:spPr>
          <a:xfrm>
            <a:off x="6714025" y="1541100"/>
            <a:ext cx="2037000" cy="2061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1800" b="1">
                <a:solidFill>
                  <a:schemeClr val="accent3"/>
                </a:solidFill>
                <a:latin typeface="Muli"/>
                <a:ea typeface="Muli"/>
                <a:cs typeface="Muli"/>
                <a:sym typeface="Muli"/>
              </a:rPr>
              <a:t>T-SNE can plot 50 components in 2D space</a:t>
            </a:r>
            <a:endParaRPr sz="1800" b="1">
              <a:solidFill>
                <a:schemeClr val="accent3"/>
              </a:solidFill>
              <a:latin typeface="Muli"/>
              <a:ea typeface="Muli"/>
              <a:cs typeface="Muli"/>
              <a:sym typeface="Muli"/>
            </a:endParaRPr>
          </a:p>
          <a:p>
            <a:pPr marL="0" lvl="0" indent="0" algn="l" rtl="0">
              <a:spcBef>
                <a:spcPts val="0"/>
              </a:spcBef>
              <a:spcAft>
                <a:spcPts val="0"/>
              </a:spcAft>
              <a:buNone/>
            </a:pPr>
            <a:endParaRPr sz="1800" b="1">
              <a:solidFill>
                <a:schemeClr val="accent3"/>
              </a:solidFill>
              <a:latin typeface="Muli"/>
              <a:ea typeface="Muli"/>
              <a:cs typeface="Muli"/>
              <a:sym typeface="Muli"/>
            </a:endParaRPr>
          </a:p>
          <a:p>
            <a:pPr marL="0" lvl="0" indent="0" algn="l" rtl="0">
              <a:spcBef>
                <a:spcPts val="0"/>
              </a:spcBef>
              <a:spcAft>
                <a:spcPts val="0"/>
              </a:spcAft>
              <a:buNone/>
            </a:pPr>
            <a:r>
              <a:rPr lang="es" sz="1800" b="1">
                <a:solidFill>
                  <a:schemeClr val="accent3"/>
                </a:solidFill>
                <a:latin typeface="Muli"/>
                <a:ea typeface="Muli"/>
                <a:cs typeface="Muli"/>
                <a:sym typeface="Muli"/>
              </a:rPr>
              <a:t>PCA groups fruits together</a:t>
            </a:r>
            <a:endParaRPr sz="1800" b="1">
              <a:solidFill>
                <a:schemeClr val="accent3"/>
              </a:solidFill>
              <a:latin typeface="Muli"/>
              <a:ea typeface="Muli"/>
              <a:cs typeface="Muli"/>
              <a:sym typeface="Muli"/>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pic>
        <p:nvPicPr>
          <p:cNvPr id="275" name="Google Shape;275;p30"/>
          <p:cNvPicPr preferRelativeResize="0"/>
          <p:nvPr/>
        </p:nvPicPr>
        <p:blipFill>
          <a:blip r:embed="rId3">
            <a:alphaModFix/>
          </a:blip>
          <a:stretch>
            <a:fillRect/>
          </a:stretch>
        </p:blipFill>
        <p:spPr>
          <a:xfrm>
            <a:off x="152400" y="152400"/>
            <a:ext cx="4905732" cy="4838702"/>
          </a:xfrm>
          <a:prstGeom prst="rect">
            <a:avLst/>
          </a:prstGeom>
          <a:noFill/>
          <a:ln>
            <a:noFill/>
          </a:ln>
        </p:spPr>
      </p:pic>
      <p:sp>
        <p:nvSpPr>
          <p:cNvPr id="276" name="Google Shape;276;p30"/>
          <p:cNvSpPr txBox="1"/>
          <p:nvPr/>
        </p:nvSpPr>
        <p:spPr>
          <a:xfrm>
            <a:off x="6125075" y="1541100"/>
            <a:ext cx="2037000" cy="2061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1800" b="1">
                <a:solidFill>
                  <a:schemeClr val="accent3"/>
                </a:solidFill>
                <a:latin typeface="Muli"/>
                <a:ea typeface="Muli"/>
                <a:cs typeface="Muli"/>
                <a:sym typeface="Muli"/>
              </a:rPr>
              <a:t>T-SNE image plot of fruits</a:t>
            </a:r>
            <a:endParaRPr sz="1800" b="1">
              <a:solidFill>
                <a:schemeClr val="accent3"/>
              </a:solidFill>
              <a:latin typeface="Muli"/>
              <a:ea typeface="Muli"/>
              <a:cs typeface="Muli"/>
              <a:sym typeface="Muli"/>
            </a:endParaRPr>
          </a:p>
          <a:p>
            <a:pPr marL="0" lvl="0" indent="0" algn="l" rtl="0">
              <a:spcBef>
                <a:spcPts val="0"/>
              </a:spcBef>
              <a:spcAft>
                <a:spcPts val="0"/>
              </a:spcAft>
              <a:buNone/>
            </a:pPr>
            <a:endParaRPr sz="1800" b="1">
              <a:solidFill>
                <a:schemeClr val="accent3"/>
              </a:solidFill>
              <a:latin typeface="Muli"/>
              <a:ea typeface="Muli"/>
              <a:cs typeface="Muli"/>
              <a:sym typeface="Muli"/>
            </a:endParaRPr>
          </a:p>
          <a:p>
            <a:pPr marL="0" lvl="0" indent="0" algn="l" rtl="0">
              <a:spcBef>
                <a:spcPts val="0"/>
              </a:spcBef>
              <a:spcAft>
                <a:spcPts val="0"/>
              </a:spcAft>
              <a:buNone/>
            </a:pPr>
            <a:r>
              <a:rPr lang="es" sz="1800" b="1">
                <a:solidFill>
                  <a:schemeClr val="accent3"/>
                </a:solidFill>
                <a:latin typeface="Muli"/>
                <a:ea typeface="Muli"/>
                <a:cs typeface="Muli"/>
                <a:sym typeface="Muli"/>
              </a:rPr>
              <a:t>Better visual of fruit classes</a:t>
            </a:r>
            <a:endParaRPr sz="1800" b="1">
              <a:solidFill>
                <a:schemeClr val="accent3"/>
              </a:solidFill>
              <a:latin typeface="Muli"/>
              <a:ea typeface="Muli"/>
              <a:cs typeface="Muli"/>
              <a:sym typeface="Muli"/>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pic>
        <p:nvPicPr>
          <p:cNvPr id="281" name="Google Shape;281;p31"/>
          <p:cNvPicPr preferRelativeResize="0"/>
          <p:nvPr/>
        </p:nvPicPr>
        <p:blipFill>
          <a:blip r:embed="rId3">
            <a:alphaModFix/>
          </a:blip>
          <a:stretch>
            <a:fillRect/>
          </a:stretch>
        </p:blipFill>
        <p:spPr>
          <a:xfrm>
            <a:off x="619950" y="-1453575"/>
            <a:ext cx="7904099" cy="3712923"/>
          </a:xfrm>
          <a:prstGeom prst="rect">
            <a:avLst/>
          </a:prstGeom>
          <a:noFill/>
          <a:ln>
            <a:noFill/>
          </a:ln>
        </p:spPr>
      </p:pic>
      <p:sp>
        <p:nvSpPr>
          <p:cNvPr id="282" name="Google Shape;282;p31"/>
          <p:cNvSpPr txBox="1">
            <a:spLocks noGrp="1"/>
          </p:cNvSpPr>
          <p:nvPr>
            <p:ph type="ctrTitle"/>
          </p:nvPr>
        </p:nvSpPr>
        <p:spPr>
          <a:xfrm>
            <a:off x="619900" y="165229"/>
            <a:ext cx="7904100" cy="851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4000">
                <a:solidFill>
                  <a:srgbClr val="8A6554"/>
                </a:solidFill>
              </a:rPr>
              <a:t>Models tested</a:t>
            </a:r>
            <a:endParaRPr sz="4000">
              <a:solidFill>
                <a:schemeClr val="accent5"/>
              </a:solidFill>
            </a:endParaRPr>
          </a:p>
        </p:txBody>
      </p:sp>
      <p:sp>
        <p:nvSpPr>
          <p:cNvPr id="283" name="Google Shape;283;p31"/>
          <p:cNvSpPr txBox="1"/>
          <p:nvPr/>
        </p:nvSpPr>
        <p:spPr>
          <a:xfrm>
            <a:off x="3344325" y="3590525"/>
            <a:ext cx="2365500" cy="936600"/>
          </a:xfrm>
          <a:prstGeom prst="rect">
            <a:avLst/>
          </a:prstGeom>
          <a:noFill/>
          <a:ln>
            <a:noFill/>
          </a:ln>
        </p:spPr>
        <p:txBody>
          <a:bodyPr spcFirstLastPara="1" wrap="square" lIns="0" tIns="4775" rIns="0" bIns="0" anchor="b" anchorCtr="0">
            <a:noAutofit/>
          </a:bodyPr>
          <a:lstStyle/>
          <a:p>
            <a:pPr marL="0" marR="0" lvl="0" indent="0" algn="ctr" rtl="0">
              <a:lnSpc>
                <a:spcPct val="115000"/>
              </a:lnSpc>
              <a:spcBef>
                <a:spcPts val="0"/>
              </a:spcBef>
              <a:spcAft>
                <a:spcPts val="0"/>
              </a:spcAft>
              <a:buNone/>
            </a:pPr>
            <a:r>
              <a:rPr lang="es" sz="2400" b="1">
                <a:solidFill>
                  <a:schemeClr val="accent2"/>
                </a:solidFill>
                <a:latin typeface="Amatic SC"/>
                <a:ea typeface="Amatic SC"/>
                <a:cs typeface="Amatic SC"/>
                <a:sym typeface="Amatic SC"/>
              </a:rPr>
              <a:t>decision tree/</a:t>
            </a:r>
            <a:endParaRPr sz="2400" b="1">
              <a:solidFill>
                <a:schemeClr val="accent2"/>
              </a:solidFill>
              <a:latin typeface="Amatic SC"/>
              <a:ea typeface="Amatic SC"/>
              <a:cs typeface="Amatic SC"/>
              <a:sym typeface="Amatic SC"/>
            </a:endParaRPr>
          </a:p>
          <a:p>
            <a:pPr marL="0" marR="0" lvl="0" indent="0" algn="ctr" rtl="0">
              <a:lnSpc>
                <a:spcPct val="115000"/>
              </a:lnSpc>
              <a:spcBef>
                <a:spcPts val="0"/>
              </a:spcBef>
              <a:spcAft>
                <a:spcPts val="0"/>
              </a:spcAft>
              <a:buNone/>
            </a:pPr>
            <a:r>
              <a:rPr lang="es" sz="2400" b="1">
                <a:solidFill>
                  <a:schemeClr val="accent2"/>
                </a:solidFill>
                <a:latin typeface="Amatic SC"/>
                <a:ea typeface="Amatic SC"/>
                <a:cs typeface="Amatic SC"/>
                <a:sym typeface="Amatic SC"/>
              </a:rPr>
              <a:t>random forest</a:t>
            </a:r>
            <a:endParaRPr sz="2400" b="1">
              <a:solidFill>
                <a:schemeClr val="accent2"/>
              </a:solidFill>
              <a:latin typeface="Amatic SC"/>
              <a:ea typeface="Amatic SC"/>
              <a:cs typeface="Amatic SC"/>
              <a:sym typeface="Amatic SC"/>
            </a:endParaRPr>
          </a:p>
        </p:txBody>
      </p:sp>
      <p:sp>
        <p:nvSpPr>
          <p:cNvPr id="284" name="Google Shape;284;p31"/>
          <p:cNvSpPr txBox="1"/>
          <p:nvPr/>
        </p:nvSpPr>
        <p:spPr>
          <a:xfrm>
            <a:off x="6770317" y="2730088"/>
            <a:ext cx="1602900" cy="475500"/>
          </a:xfrm>
          <a:prstGeom prst="rect">
            <a:avLst/>
          </a:prstGeom>
          <a:noFill/>
          <a:ln>
            <a:noFill/>
          </a:ln>
        </p:spPr>
        <p:txBody>
          <a:bodyPr spcFirstLastPara="1" wrap="square" lIns="0" tIns="4775" rIns="0" bIns="0" anchor="b" anchorCtr="0">
            <a:noAutofit/>
          </a:bodyPr>
          <a:lstStyle/>
          <a:p>
            <a:pPr marL="0" marR="0" lvl="0" indent="0" algn="ctr" rtl="0">
              <a:lnSpc>
                <a:spcPct val="115000"/>
              </a:lnSpc>
              <a:spcBef>
                <a:spcPts val="0"/>
              </a:spcBef>
              <a:spcAft>
                <a:spcPts val="0"/>
              </a:spcAft>
              <a:buNone/>
            </a:pPr>
            <a:r>
              <a:rPr lang="es" sz="2400" b="1">
                <a:solidFill>
                  <a:schemeClr val="accent2"/>
                </a:solidFill>
                <a:latin typeface="Amatic SC"/>
                <a:ea typeface="Amatic SC"/>
                <a:cs typeface="Amatic SC"/>
                <a:sym typeface="Amatic SC"/>
              </a:rPr>
              <a:t>cnn</a:t>
            </a:r>
            <a:endParaRPr sz="2400" b="1">
              <a:solidFill>
                <a:schemeClr val="accent2"/>
              </a:solidFill>
              <a:latin typeface="Amatic SC"/>
              <a:ea typeface="Amatic SC"/>
              <a:cs typeface="Amatic SC"/>
              <a:sym typeface="Amatic SC"/>
            </a:endParaRPr>
          </a:p>
        </p:txBody>
      </p:sp>
      <p:sp>
        <p:nvSpPr>
          <p:cNvPr id="285" name="Google Shape;285;p31"/>
          <p:cNvSpPr txBox="1"/>
          <p:nvPr/>
        </p:nvSpPr>
        <p:spPr>
          <a:xfrm>
            <a:off x="749508" y="2793088"/>
            <a:ext cx="1602900" cy="475500"/>
          </a:xfrm>
          <a:prstGeom prst="rect">
            <a:avLst/>
          </a:prstGeom>
          <a:noFill/>
          <a:ln>
            <a:noFill/>
          </a:ln>
        </p:spPr>
        <p:txBody>
          <a:bodyPr spcFirstLastPara="1" wrap="square" lIns="0" tIns="4775" rIns="0" bIns="0" anchor="b" anchorCtr="0">
            <a:noAutofit/>
          </a:bodyPr>
          <a:lstStyle/>
          <a:p>
            <a:pPr marL="0" marR="0" lvl="0" indent="0" algn="ctr" rtl="0">
              <a:lnSpc>
                <a:spcPct val="115000"/>
              </a:lnSpc>
              <a:spcBef>
                <a:spcPts val="0"/>
              </a:spcBef>
              <a:spcAft>
                <a:spcPts val="0"/>
              </a:spcAft>
              <a:buNone/>
            </a:pPr>
            <a:r>
              <a:rPr lang="es" sz="2400" b="1">
                <a:solidFill>
                  <a:schemeClr val="accent2"/>
                </a:solidFill>
                <a:latin typeface="Amatic SC"/>
                <a:ea typeface="Amatic SC"/>
                <a:cs typeface="Amatic SC"/>
                <a:sym typeface="Amatic SC"/>
              </a:rPr>
              <a:t>knn</a:t>
            </a:r>
            <a:endParaRPr sz="2400" b="1">
              <a:solidFill>
                <a:schemeClr val="accent2"/>
              </a:solidFill>
              <a:latin typeface="Amatic SC"/>
              <a:ea typeface="Amatic SC"/>
              <a:cs typeface="Amatic SC"/>
              <a:sym typeface="Amatic SC"/>
            </a:endParaRPr>
          </a:p>
        </p:txBody>
      </p:sp>
      <p:cxnSp>
        <p:nvCxnSpPr>
          <p:cNvPr id="286" name="Google Shape;286;p31"/>
          <p:cNvCxnSpPr/>
          <p:nvPr/>
        </p:nvCxnSpPr>
        <p:spPr>
          <a:xfrm rot="-5400000">
            <a:off x="1339250" y="1854450"/>
            <a:ext cx="1105800" cy="558900"/>
          </a:xfrm>
          <a:prstGeom prst="curvedConnector3">
            <a:avLst>
              <a:gd name="adj1" fmla="val 50000"/>
            </a:avLst>
          </a:prstGeom>
          <a:noFill/>
          <a:ln w="19050" cap="flat" cmpd="sng">
            <a:solidFill>
              <a:schemeClr val="accent2"/>
            </a:solidFill>
            <a:prstDash val="solid"/>
            <a:round/>
            <a:headEnd type="none" w="med" len="med"/>
            <a:tailEnd type="none" w="med" len="med"/>
          </a:ln>
        </p:spPr>
      </p:cxnSp>
      <p:cxnSp>
        <p:nvCxnSpPr>
          <p:cNvPr id="287" name="Google Shape;287;p31"/>
          <p:cNvCxnSpPr/>
          <p:nvPr/>
        </p:nvCxnSpPr>
        <p:spPr>
          <a:xfrm rot="-5400000">
            <a:off x="4187550" y="2656550"/>
            <a:ext cx="1248600" cy="454200"/>
          </a:xfrm>
          <a:prstGeom prst="curvedConnector3">
            <a:avLst>
              <a:gd name="adj1" fmla="val 50000"/>
            </a:avLst>
          </a:prstGeom>
          <a:noFill/>
          <a:ln w="19050" cap="flat" cmpd="sng">
            <a:solidFill>
              <a:schemeClr val="accent2"/>
            </a:solidFill>
            <a:prstDash val="solid"/>
            <a:round/>
            <a:headEnd type="none" w="med" len="med"/>
            <a:tailEnd type="none" w="med" len="med"/>
          </a:ln>
        </p:spPr>
      </p:cxnSp>
      <p:cxnSp>
        <p:nvCxnSpPr>
          <p:cNvPr id="288" name="Google Shape;288;p31"/>
          <p:cNvCxnSpPr/>
          <p:nvPr/>
        </p:nvCxnSpPr>
        <p:spPr>
          <a:xfrm rot="5400000" flipH="1">
            <a:off x="6625642" y="1730388"/>
            <a:ext cx="1222500" cy="690300"/>
          </a:xfrm>
          <a:prstGeom prst="curvedConnector3">
            <a:avLst>
              <a:gd name="adj1" fmla="val 50000"/>
            </a:avLst>
          </a:prstGeom>
          <a:noFill/>
          <a:ln w="19050" cap="flat" cmpd="sng">
            <a:solidFill>
              <a:schemeClr val="accent2"/>
            </a:solidFill>
            <a:prstDash val="solid"/>
            <a:round/>
            <a:headEnd type="none" w="med" len="med"/>
            <a:tailEnd type="none" w="med" len="med"/>
          </a:ln>
        </p:spPr>
      </p:cxn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Google Shape;293;p32"/>
          <p:cNvSpPr txBox="1"/>
          <p:nvPr/>
        </p:nvSpPr>
        <p:spPr>
          <a:xfrm>
            <a:off x="520027" y="1590874"/>
            <a:ext cx="1611600" cy="861600"/>
          </a:xfrm>
          <a:prstGeom prst="rect">
            <a:avLst/>
          </a:prstGeom>
          <a:noFill/>
          <a:ln>
            <a:noFill/>
          </a:ln>
        </p:spPr>
        <p:txBody>
          <a:bodyPr spcFirstLastPara="1" wrap="square" lIns="0" tIns="6350" rIns="0" bIns="0" anchor="t" anchorCtr="0">
            <a:noAutofit/>
          </a:bodyPr>
          <a:lstStyle/>
          <a:p>
            <a:pPr marL="0" marR="0" lvl="0" indent="0" algn="l" rtl="0">
              <a:lnSpc>
                <a:spcPct val="100000"/>
              </a:lnSpc>
              <a:spcBef>
                <a:spcPts val="0"/>
              </a:spcBef>
              <a:spcAft>
                <a:spcPts val="0"/>
              </a:spcAft>
              <a:buNone/>
            </a:pPr>
            <a:r>
              <a:rPr lang="es" sz="1800" b="1">
                <a:solidFill>
                  <a:schemeClr val="accent3"/>
                </a:solidFill>
                <a:latin typeface="Amatic SC"/>
                <a:ea typeface="Amatic SC"/>
                <a:cs typeface="Amatic SC"/>
                <a:sym typeface="Amatic SC"/>
              </a:rPr>
              <a:t>Validation Accuracy: </a:t>
            </a:r>
            <a:r>
              <a:rPr lang="es" sz="1100">
                <a:solidFill>
                  <a:schemeClr val="dk1"/>
                </a:solidFill>
                <a:latin typeface="Muli Regular"/>
                <a:ea typeface="Muli Regular"/>
                <a:cs typeface="Muli Regular"/>
                <a:sym typeface="Muli Regular"/>
              </a:rPr>
              <a:t>99.93%</a:t>
            </a:r>
            <a:endParaRPr sz="1800" b="1">
              <a:solidFill>
                <a:schemeClr val="accent3"/>
              </a:solidFill>
              <a:latin typeface="Amatic SC"/>
              <a:ea typeface="Amatic SC"/>
              <a:cs typeface="Amatic SC"/>
              <a:sym typeface="Amatic SC"/>
            </a:endParaRPr>
          </a:p>
          <a:p>
            <a:pPr marL="0" lvl="0" indent="0" algn="l" rtl="0">
              <a:spcBef>
                <a:spcPts val="0"/>
              </a:spcBef>
              <a:spcAft>
                <a:spcPts val="0"/>
              </a:spcAft>
              <a:buNone/>
            </a:pPr>
            <a:r>
              <a:rPr lang="es" sz="1800" b="1">
                <a:solidFill>
                  <a:schemeClr val="accent3"/>
                </a:solidFill>
                <a:latin typeface="Amatic SC"/>
                <a:ea typeface="Amatic SC"/>
                <a:cs typeface="Amatic SC"/>
                <a:sym typeface="Amatic SC"/>
              </a:rPr>
              <a:t>Test Accuracy:4</a:t>
            </a:r>
            <a:endParaRPr sz="1800" b="1">
              <a:solidFill>
                <a:schemeClr val="accent3"/>
              </a:solidFill>
              <a:latin typeface="Amatic SC"/>
              <a:ea typeface="Amatic SC"/>
              <a:cs typeface="Amatic SC"/>
              <a:sym typeface="Amatic SC"/>
            </a:endParaRPr>
          </a:p>
          <a:p>
            <a:pPr marL="0" lvl="0" indent="0" algn="l" rtl="0">
              <a:spcBef>
                <a:spcPts val="0"/>
              </a:spcBef>
              <a:spcAft>
                <a:spcPts val="0"/>
              </a:spcAft>
              <a:buNone/>
            </a:pPr>
            <a:r>
              <a:rPr lang="es" sz="1100">
                <a:solidFill>
                  <a:schemeClr val="dk1"/>
                </a:solidFill>
                <a:latin typeface="Muli Regular"/>
                <a:ea typeface="Muli Regular"/>
                <a:cs typeface="Muli Regular"/>
                <a:sym typeface="Muli Regular"/>
              </a:rPr>
              <a:t>94.49%</a:t>
            </a:r>
            <a:endParaRPr sz="1100">
              <a:solidFill>
                <a:schemeClr val="dk1"/>
              </a:solidFill>
              <a:latin typeface="Muli Regular"/>
              <a:ea typeface="Muli Regular"/>
              <a:cs typeface="Muli Regular"/>
              <a:sym typeface="Muli Regular"/>
            </a:endParaRPr>
          </a:p>
        </p:txBody>
      </p:sp>
      <p:sp>
        <p:nvSpPr>
          <p:cNvPr id="294" name="Google Shape;294;p32"/>
          <p:cNvSpPr txBox="1"/>
          <p:nvPr/>
        </p:nvSpPr>
        <p:spPr>
          <a:xfrm>
            <a:off x="523000" y="3381925"/>
            <a:ext cx="1953600" cy="1084200"/>
          </a:xfrm>
          <a:prstGeom prst="rect">
            <a:avLst/>
          </a:prstGeom>
          <a:noFill/>
          <a:ln>
            <a:noFill/>
          </a:ln>
        </p:spPr>
        <p:txBody>
          <a:bodyPr spcFirstLastPara="1" wrap="square" lIns="0" tIns="6350" rIns="0" bIns="0" anchor="t" anchorCtr="0">
            <a:noAutofit/>
          </a:bodyPr>
          <a:lstStyle/>
          <a:p>
            <a:pPr marL="0" marR="0" lvl="0" indent="0" algn="l" rtl="0">
              <a:lnSpc>
                <a:spcPct val="100000"/>
              </a:lnSpc>
              <a:spcBef>
                <a:spcPts val="0"/>
              </a:spcBef>
              <a:spcAft>
                <a:spcPts val="0"/>
              </a:spcAft>
              <a:buNone/>
            </a:pPr>
            <a:r>
              <a:rPr lang="es" sz="1800" b="1">
                <a:solidFill>
                  <a:schemeClr val="accent5"/>
                </a:solidFill>
                <a:latin typeface="Amatic SC"/>
                <a:ea typeface="Amatic SC"/>
                <a:cs typeface="Amatic SC"/>
                <a:sym typeface="Amatic SC"/>
              </a:rPr>
              <a:t>Why KNN?</a:t>
            </a:r>
            <a:endParaRPr sz="1100">
              <a:solidFill>
                <a:schemeClr val="dk1"/>
              </a:solidFill>
              <a:latin typeface="Muli Regular"/>
              <a:ea typeface="Muli Regular"/>
              <a:cs typeface="Muli Regular"/>
              <a:sym typeface="Muli Regular"/>
            </a:endParaRPr>
          </a:p>
          <a:p>
            <a:pPr marL="0" marR="0" lvl="0" indent="0" algn="l" rtl="0">
              <a:lnSpc>
                <a:spcPct val="80000"/>
              </a:lnSpc>
              <a:spcBef>
                <a:spcPts val="0"/>
              </a:spcBef>
              <a:spcAft>
                <a:spcPts val="0"/>
              </a:spcAft>
              <a:buNone/>
            </a:pPr>
            <a:r>
              <a:rPr lang="es" sz="1100">
                <a:solidFill>
                  <a:schemeClr val="dk1"/>
                </a:solidFill>
                <a:latin typeface="Muli Regular"/>
                <a:ea typeface="Muli Regular"/>
                <a:cs typeface="Muli Regular"/>
                <a:sym typeface="Muli Regular"/>
              </a:rPr>
              <a:t>Fruits were clustered using PCA → lent itself to KNN to give higher prediction accuracy due to dimension reduction</a:t>
            </a:r>
            <a:endParaRPr sz="1100">
              <a:solidFill>
                <a:schemeClr val="dk1"/>
              </a:solidFill>
              <a:latin typeface="Muli Regular"/>
              <a:ea typeface="Muli Regular"/>
              <a:cs typeface="Muli Regular"/>
              <a:sym typeface="Muli Regular"/>
            </a:endParaRPr>
          </a:p>
        </p:txBody>
      </p:sp>
      <p:sp>
        <p:nvSpPr>
          <p:cNvPr id="295" name="Google Shape;295;p32"/>
          <p:cNvSpPr txBox="1">
            <a:spLocks noGrp="1"/>
          </p:cNvSpPr>
          <p:nvPr>
            <p:ph type="ctrTitle"/>
          </p:nvPr>
        </p:nvSpPr>
        <p:spPr>
          <a:xfrm>
            <a:off x="3311225" y="139725"/>
            <a:ext cx="1868700" cy="851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4000"/>
              <a:t>KNN</a:t>
            </a:r>
            <a:endParaRPr sz="4000"/>
          </a:p>
        </p:txBody>
      </p:sp>
      <p:sp>
        <p:nvSpPr>
          <p:cNvPr id="296" name="Google Shape;296;p32"/>
          <p:cNvSpPr txBox="1"/>
          <p:nvPr/>
        </p:nvSpPr>
        <p:spPr>
          <a:xfrm>
            <a:off x="498426" y="2714249"/>
            <a:ext cx="1568700" cy="861600"/>
          </a:xfrm>
          <a:prstGeom prst="rect">
            <a:avLst/>
          </a:prstGeom>
          <a:noFill/>
          <a:ln>
            <a:noFill/>
          </a:ln>
        </p:spPr>
        <p:txBody>
          <a:bodyPr spcFirstLastPara="1" wrap="square" lIns="0" tIns="6350" rIns="0" bIns="0" anchor="t" anchorCtr="0">
            <a:noAutofit/>
          </a:bodyPr>
          <a:lstStyle/>
          <a:p>
            <a:pPr marL="0" marR="0" lvl="0" indent="0" algn="l" rtl="0">
              <a:lnSpc>
                <a:spcPct val="100000"/>
              </a:lnSpc>
              <a:spcBef>
                <a:spcPts val="0"/>
              </a:spcBef>
              <a:spcAft>
                <a:spcPts val="0"/>
              </a:spcAft>
              <a:buNone/>
            </a:pPr>
            <a:r>
              <a:rPr lang="es" sz="1800" b="1">
                <a:solidFill>
                  <a:schemeClr val="accent2"/>
                </a:solidFill>
                <a:latin typeface="Amatic SC"/>
                <a:ea typeface="Amatic SC"/>
                <a:cs typeface="Amatic SC"/>
                <a:sym typeface="Amatic SC"/>
              </a:rPr>
              <a:t>Optimal k value:</a:t>
            </a:r>
            <a:endParaRPr sz="1800" b="1">
              <a:solidFill>
                <a:schemeClr val="accent2"/>
              </a:solidFill>
              <a:latin typeface="Amatic SC"/>
              <a:ea typeface="Amatic SC"/>
              <a:cs typeface="Amatic SC"/>
              <a:sym typeface="Amatic SC"/>
            </a:endParaRPr>
          </a:p>
          <a:p>
            <a:pPr marL="0" marR="0" lvl="0" indent="0" algn="l" rtl="0">
              <a:lnSpc>
                <a:spcPct val="100000"/>
              </a:lnSpc>
              <a:spcBef>
                <a:spcPts val="0"/>
              </a:spcBef>
              <a:spcAft>
                <a:spcPts val="0"/>
              </a:spcAft>
              <a:buNone/>
            </a:pPr>
            <a:r>
              <a:rPr lang="es" sz="1100">
                <a:solidFill>
                  <a:schemeClr val="dk1"/>
                </a:solidFill>
                <a:latin typeface="Muli Regular"/>
                <a:ea typeface="Muli Regular"/>
                <a:cs typeface="Muli Regular"/>
                <a:sym typeface="Muli Regular"/>
              </a:rPr>
              <a:t>1</a:t>
            </a:r>
            <a:endParaRPr sz="1100">
              <a:solidFill>
                <a:schemeClr val="dk1"/>
              </a:solidFill>
              <a:latin typeface="Muli Regular"/>
              <a:ea typeface="Muli Regular"/>
              <a:cs typeface="Muli Regular"/>
              <a:sym typeface="Muli Regular"/>
            </a:endParaRPr>
          </a:p>
        </p:txBody>
      </p:sp>
      <p:cxnSp>
        <p:nvCxnSpPr>
          <p:cNvPr id="297" name="Google Shape;297;p32"/>
          <p:cNvCxnSpPr/>
          <p:nvPr/>
        </p:nvCxnSpPr>
        <p:spPr>
          <a:xfrm rot="10800000">
            <a:off x="359825" y="1622125"/>
            <a:ext cx="4200" cy="830100"/>
          </a:xfrm>
          <a:prstGeom prst="straightConnector1">
            <a:avLst/>
          </a:prstGeom>
          <a:noFill/>
          <a:ln w="28575" cap="flat" cmpd="sng">
            <a:solidFill>
              <a:schemeClr val="accent3"/>
            </a:solidFill>
            <a:prstDash val="solid"/>
            <a:round/>
            <a:headEnd type="none" w="med" len="med"/>
            <a:tailEnd type="none" w="med" len="med"/>
          </a:ln>
        </p:spPr>
      </p:cxnSp>
      <p:cxnSp>
        <p:nvCxnSpPr>
          <p:cNvPr id="298" name="Google Shape;298;p32"/>
          <p:cNvCxnSpPr/>
          <p:nvPr/>
        </p:nvCxnSpPr>
        <p:spPr>
          <a:xfrm rot="10800000">
            <a:off x="367000" y="2751425"/>
            <a:ext cx="4200" cy="340200"/>
          </a:xfrm>
          <a:prstGeom prst="straightConnector1">
            <a:avLst/>
          </a:prstGeom>
          <a:noFill/>
          <a:ln w="28575" cap="flat" cmpd="sng">
            <a:solidFill>
              <a:schemeClr val="accent2"/>
            </a:solidFill>
            <a:prstDash val="solid"/>
            <a:round/>
            <a:headEnd type="none" w="med" len="med"/>
            <a:tailEnd type="none" w="med" len="med"/>
          </a:ln>
        </p:spPr>
      </p:cxnSp>
      <p:cxnSp>
        <p:nvCxnSpPr>
          <p:cNvPr id="299" name="Google Shape;299;p32"/>
          <p:cNvCxnSpPr/>
          <p:nvPr/>
        </p:nvCxnSpPr>
        <p:spPr>
          <a:xfrm rot="10800000" flipH="1">
            <a:off x="359825" y="3360275"/>
            <a:ext cx="3300" cy="854400"/>
          </a:xfrm>
          <a:prstGeom prst="straightConnector1">
            <a:avLst/>
          </a:prstGeom>
          <a:noFill/>
          <a:ln w="28575" cap="flat" cmpd="sng">
            <a:solidFill>
              <a:schemeClr val="accent5"/>
            </a:solidFill>
            <a:prstDash val="solid"/>
            <a:round/>
            <a:headEnd type="none" w="med" len="med"/>
            <a:tailEnd type="none" w="med" len="med"/>
          </a:ln>
        </p:spPr>
      </p:cxnSp>
      <p:pic>
        <p:nvPicPr>
          <p:cNvPr id="300" name="Google Shape;300;p32"/>
          <p:cNvPicPr preferRelativeResize="0"/>
          <p:nvPr/>
        </p:nvPicPr>
        <p:blipFill>
          <a:blip r:embed="rId3">
            <a:alphaModFix/>
          </a:blip>
          <a:stretch>
            <a:fillRect/>
          </a:stretch>
        </p:blipFill>
        <p:spPr>
          <a:xfrm>
            <a:off x="2557900" y="1024663"/>
            <a:ext cx="4375402" cy="3523237"/>
          </a:xfrm>
          <a:prstGeom prst="rect">
            <a:avLst/>
          </a:prstGeom>
          <a:noFill/>
          <a:ln>
            <a:noFill/>
          </a:ln>
        </p:spPr>
      </p:pic>
      <p:pic>
        <p:nvPicPr>
          <p:cNvPr id="301" name="Google Shape;301;p32"/>
          <p:cNvPicPr preferRelativeResize="0"/>
          <p:nvPr/>
        </p:nvPicPr>
        <p:blipFill>
          <a:blip r:embed="rId4">
            <a:alphaModFix/>
          </a:blip>
          <a:stretch>
            <a:fillRect/>
          </a:stretch>
        </p:blipFill>
        <p:spPr>
          <a:xfrm>
            <a:off x="7219052" y="1613363"/>
            <a:ext cx="1601098" cy="2345848"/>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pic>
        <p:nvPicPr>
          <p:cNvPr id="306" name="Google Shape;306;p33"/>
          <p:cNvPicPr preferRelativeResize="0"/>
          <p:nvPr/>
        </p:nvPicPr>
        <p:blipFill>
          <a:blip r:embed="rId3">
            <a:alphaModFix/>
          </a:blip>
          <a:stretch>
            <a:fillRect/>
          </a:stretch>
        </p:blipFill>
        <p:spPr>
          <a:xfrm>
            <a:off x="2425852" y="1087200"/>
            <a:ext cx="4263089" cy="3461125"/>
          </a:xfrm>
          <a:prstGeom prst="rect">
            <a:avLst/>
          </a:prstGeom>
          <a:noFill/>
          <a:ln>
            <a:noFill/>
          </a:ln>
        </p:spPr>
      </p:pic>
      <p:sp>
        <p:nvSpPr>
          <p:cNvPr id="307" name="Google Shape;307;p33"/>
          <p:cNvSpPr txBox="1"/>
          <p:nvPr/>
        </p:nvSpPr>
        <p:spPr>
          <a:xfrm>
            <a:off x="523000" y="3490125"/>
            <a:ext cx="1762800" cy="1048200"/>
          </a:xfrm>
          <a:prstGeom prst="rect">
            <a:avLst/>
          </a:prstGeom>
          <a:noFill/>
          <a:ln>
            <a:noFill/>
          </a:ln>
        </p:spPr>
        <p:txBody>
          <a:bodyPr spcFirstLastPara="1" wrap="square" lIns="0" tIns="6350" rIns="0" bIns="0" anchor="t" anchorCtr="0">
            <a:noAutofit/>
          </a:bodyPr>
          <a:lstStyle/>
          <a:p>
            <a:pPr marL="0" marR="0" lvl="0" indent="0" algn="l" rtl="0">
              <a:lnSpc>
                <a:spcPct val="100000"/>
              </a:lnSpc>
              <a:spcBef>
                <a:spcPts val="0"/>
              </a:spcBef>
              <a:spcAft>
                <a:spcPts val="0"/>
              </a:spcAft>
              <a:buNone/>
            </a:pPr>
            <a:r>
              <a:rPr lang="es" sz="1800" b="1">
                <a:solidFill>
                  <a:schemeClr val="accent5"/>
                </a:solidFill>
                <a:latin typeface="Amatic SC"/>
                <a:ea typeface="Amatic SC"/>
                <a:cs typeface="Amatic SC"/>
                <a:sym typeface="Amatic SC"/>
              </a:rPr>
              <a:t>Why Decision Tree? </a:t>
            </a:r>
            <a:endParaRPr sz="1800" b="1">
              <a:solidFill>
                <a:schemeClr val="accent5"/>
              </a:solidFill>
              <a:latin typeface="Amatic SC"/>
              <a:ea typeface="Amatic SC"/>
              <a:cs typeface="Amatic SC"/>
              <a:sym typeface="Amatic SC"/>
            </a:endParaRPr>
          </a:p>
          <a:p>
            <a:pPr marL="0" marR="0" lvl="0" indent="0" algn="l" rtl="0">
              <a:lnSpc>
                <a:spcPct val="100000"/>
              </a:lnSpc>
              <a:spcBef>
                <a:spcPts val="0"/>
              </a:spcBef>
              <a:spcAft>
                <a:spcPts val="0"/>
              </a:spcAft>
              <a:buNone/>
            </a:pPr>
            <a:r>
              <a:rPr lang="es" sz="1100">
                <a:solidFill>
                  <a:schemeClr val="dk1"/>
                </a:solidFill>
                <a:latin typeface="Muli Regular"/>
                <a:ea typeface="Muli Regular"/>
                <a:cs typeface="Muli Regular"/>
                <a:sym typeface="Muli Regular"/>
              </a:rPr>
              <a:t>Stand alone tree will always have low accuracy → wanted to see if PCA would help the model</a:t>
            </a:r>
            <a:endParaRPr sz="1100">
              <a:solidFill>
                <a:schemeClr val="dk1"/>
              </a:solidFill>
              <a:latin typeface="Muli Regular"/>
              <a:ea typeface="Muli Regular"/>
              <a:cs typeface="Muli Regular"/>
              <a:sym typeface="Muli Regular"/>
            </a:endParaRPr>
          </a:p>
        </p:txBody>
      </p:sp>
      <p:sp>
        <p:nvSpPr>
          <p:cNvPr id="308" name="Google Shape;308;p33"/>
          <p:cNvSpPr txBox="1">
            <a:spLocks noGrp="1"/>
          </p:cNvSpPr>
          <p:nvPr>
            <p:ph type="ctrTitle"/>
          </p:nvPr>
        </p:nvSpPr>
        <p:spPr>
          <a:xfrm>
            <a:off x="619950" y="168504"/>
            <a:ext cx="7904100" cy="851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4000"/>
              <a:t>Decision Tree</a:t>
            </a:r>
            <a:endParaRPr sz="4000"/>
          </a:p>
        </p:txBody>
      </p:sp>
      <p:sp>
        <p:nvSpPr>
          <p:cNvPr id="309" name="Google Shape;309;p33"/>
          <p:cNvSpPr txBox="1"/>
          <p:nvPr/>
        </p:nvSpPr>
        <p:spPr>
          <a:xfrm>
            <a:off x="523000" y="2812624"/>
            <a:ext cx="1568700" cy="531300"/>
          </a:xfrm>
          <a:prstGeom prst="rect">
            <a:avLst/>
          </a:prstGeom>
          <a:noFill/>
          <a:ln>
            <a:noFill/>
          </a:ln>
        </p:spPr>
        <p:txBody>
          <a:bodyPr spcFirstLastPara="1" wrap="square" lIns="0" tIns="6350" rIns="0" bIns="0" anchor="t" anchorCtr="0">
            <a:noAutofit/>
          </a:bodyPr>
          <a:lstStyle/>
          <a:p>
            <a:pPr marL="0" marR="0" lvl="0" indent="0" algn="l" rtl="0">
              <a:lnSpc>
                <a:spcPct val="100000"/>
              </a:lnSpc>
              <a:spcBef>
                <a:spcPts val="0"/>
              </a:spcBef>
              <a:spcAft>
                <a:spcPts val="0"/>
              </a:spcAft>
              <a:buNone/>
            </a:pPr>
            <a:r>
              <a:rPr lang="es" sz="1800" b="1">
                <a:solidFill>
                  <a:schemeClr val="accent2"/>
                </a:solidFill>
                <a:latin typeface="Amatic SC"/>
                <a:ea typeface="Amatic SC"/>
                <a:cs typeface="Amatic SC"/>
                <a:sym typeface="Amatic SC"/>
              </a:rPr>
              <a:t>optimal max depth: </a:t>
            </a:r>
            <a:endParaRPr sz="1800" b="1">
              <a:solidFill>
                <a:schemeClr val="accent2"/>
              </a:solidFill>
              <a:latin typeface="Amatic SC"/>
              <a:ea typeface="Amatic SC"/>
              <a:cs typeface="Amatic SC"/>
              <a:sym typeface="Amatic SC"/>
            </a:endParaRPr>
          </a:p>
          <a:p>
            <a:pPr marL="0" lvl="0" indent="0" algn="l" rtl="0">
              <a:spcBef>
                <a:spcPts val="0"/>
              </a:spcBef>
              <a:spcAft>
                <a:spcPts val="0"/>
              </a:spcAft>
              <a:buNone/>
            </a:pPr>
            <a:r>
              <a:rPr lang="es" sz="1100">
                <a:solidFill>
                  <a:schemeClr val="dk1"/>
                </a:solidFill>
                <a:latin typeface="Muli Regular"/>
                <a:ea typeface="Muli Regular"/>
                <a:cs typeface="Muli Regular"/>
                <a:sym typeface="Muli Regular"/>
              </a:rPr>
              <a:t>36</a:t>
            </a:r>
            <a:endParaRPr sz="1100">
              <a:solidFill>
                <a:schemeClr val="dk1"/>
              </a:solidFill>
              <a:latin typeface="Muli Regular"/>
              <a:ea typeface="Muli Regular"/>
              <a:cs typeface="Muli Regular"/>
              <a:sym typeface="Muli Regular"/>
            </a:endParaRPr>
          </a:p>
        </p:txBody>
      </p:sp>
      <p:cxnSp>
        <p:nvCxnSpPr>
          <p:cNvPr id="310" name="Google Shape;310;p33"/>
          <p:cNvCxnSpPr/>
          <p:nvPr/>
        </p:nvCxnSpPr>
        <p:spPr>
          <a:xfrm rot="10800000">
            <a:off x="362800" y="1683700"/>
            <a:ext cx="4200" cy="841800"/>
          </a:xfrm>
          <a:prstGeom prst="straightConnector1">
            <a:avLst/>
          </a:prstGeom>
          <a:noFill/>
          <a:ln w="28575" cap="flat" cmpd="sng">
            <a:solidFill>
              <a:schemeClr val="accent3"/>
            </a:solidFill>
            <a:prstDash val="solid"/>
            <a:round/>
            <a:headEnd type="none" w="med" len="med"/>
            <a:tailEnd type="none" w="med" len="med"/>
          </a:ln>
        </p:spPr>
      </p:cxnSp>
      <p:cxnSp>
        <p:nvCxnSpPr>
          <p:cNvPr id="311" name="Google Shape;311;p33"/>
          <p:cNvCxnSpPr/>
          <p:nvPr/>
        </p:nvCxnSpPr>
        <p:spPr>
          <a:xfrm rot="10800000">
            <a:off x="358150" y="2812636"/>
            <a:ext cx="4800" cy="429300"/>
          </a:xfrm>
          <a:prstGeom prst="straightConnector1">
            <a:avLst/>
          </a:prstGeom>
          <a:noFill/>
          <a:ln w="28575" cap="flat" cmpd="sng">
            <a:solidFill>
              <a:schemeClr val="accent2"/>
            </a:solidFill>
            <a:prstDash val="solid"/>
            <a:round/>
            <a:headEnd type="none" w="med" len="med"/>
            <a:tailEnd type="none" w="med" len="med"/>
          </a:ln>
        </p:spPr>
      </p:cxnSp>
      <p:cxnSp>
        <p:nvCxnSpPr>
          <p:cNvPr id="312" name="Google Shape;312;p33"/>
          <p:cNvCxnSpPr/>
          <p:nvPr/>
        </p:nvCxnSpPr>
        <p:spPr>
          <a:xfrm rot="10800000" flipH="1">
            <a:off x="352625" y="3512500"/>
            <a:ext cx="10200" cy="994200"/>
          </a:xfrm>
          <a:prstGeom prst="straightConnector1">
            <a:avLst/>
          </a:prstGeom>
          <a:noFill/>
          <a:ln w="28575" cap="flat" cmpd="sng">
            <a:solidFill>
              <a:schemeClr val="accent5"/>
            </a:solidFill>
            <a:prstDash val="solid"/>
            <a:round/>
            <a:headEnd type="none" w="med" len="med"/>
            <a:tailEnd type="none" w="med" len="med"/>
          </a:ln>
        </p:spPr>
      </p:cxnSp>
      <p:sp>
        <p:nvSpPr>
          <p:cNvPr id="313" name="Google Shape;313;p33"/>
          <p:cNvSpPr txBox="1"/>
          <p:nvPr/>
        </p:nvSpPr>
        <p:spPr>
          <a:xfrm>
            <a:off x="523002" y="1652424"/>
            <a:ext cx="1611600" cy="861600"/>
          </a:xfrm>
          <a:prstGeom prst="rect">
            <a:avLst/>
          </a:prstGeom>
          <a:noFill/>
          <a:ln>
            <a:noFill/>
          </a:ln>
        </p:spPr>
        <p:txBody>
          <a:bodyPr spcFirstLastPara="1" wrap="square" lIns="0" tIns="6350" rIns="0" bIns="0" anchor="t" anchorCtr="0">
            <a:noAutofit/>
          </a:bodyPr>
          <a:lstStyle/>
          <a:p>
            <a:pPr marL="0" marR="0" lvl="0" indent="0" algn="l" rtl="0">
              <a:lnSpc>
                <a:spcPct val="100000"/>
              </a:lnSpc>
              <a:spcBef>
                <a:spcPts val="0"/>
              </a:spcBef>
              <a:spcAft>
                <a:spcPts val="0"/>
              </a:spcAft>
              <a:buNone/>
            </a:pPr>
            <a:r>
              <a:rPr lang="es" sz="1800" b="1">
                <a:solidFill>
                  <a:schemeClr val="accent3"/>
                </a:solidFill>
                <a:latin typeface="Amatic SC"/>
                <a:ea typeface="Amatic SC"/>
                <a:cs typeface="Amatic SC"/>
                <a:sym typeface="Amatic SC"/>
              </a:rPr>
              <a:t>Validation Accuracy: </a:t>
            </a:r>
            <a:r>
              <a:rPr lang="es" sz="1100">
                <a:solidFill>
                  <a:schemeClr val="dk1"/>
                </a:solidFill>
                <a:latin typeface="Muli Regular"/>
                <a:ea typeface="Muli Regular"/>
                <a:cs typeface="Muli Regular"/>
                <a:sym typeface="Muli Regular"/>
              </a:rPr>
              <a:t>95.31%</a:t>
            </a:r>
            <a:endParaRPr sz="1800" b="1">
              <a:solidFill>
                <a:schemeClr val="accent3"/>
              </a:solidFill>
              <a:latin typeface="Amatic SC"/>
              <a:ea typeface="Amatic SC"/>
              <a:cs typeface="Amatic SC"/>
              <a:sym typeface="Amatic SC"/>
            </a:endParaRPr>
          </a:p>
          <a:p>
            <a:pPr marL="0" lvl="0" indent="0" algn="l" rtl="0">
              <a:spcBef>
                <a:spcPts val="0"/>
              </a:spcBef>
              <a:spcAft>
                <a:spcPts val="0"/>
              </a:spcAft>
              <a:buNone/>
            </a:pPr>
            <a:r>
              <a:rPr lang="es" sz="1800" b="1">
                <a:solidFill>
                  <a:schemeClr val="accent3"/>
                </a:solidFill>
                <a:latin typeface="Amatic SC"/>
                <a:ea typeface="Amatic SC"/>
                <a:cs typeface="Amatic SC"/>
                <a:sym typeface="Amatic SC"/>
              </a:rPr>
              <a:t>Test Accuracy:</a:t>
            </a:r>
            <a:endParaRPr sz="1800" b="1">
              <a:solidFill>
                <a:schemeClr val="accent3"/>
              </a:solidFill>
              <a:latin typeface="Amatic SC"/>
              <a:ea typeface="Amatic SC"/>
              <a:cs typeface="Amatic SC"/>
              <a:sym typeface="Amatic SC"/>
            </a:endParaRPr>
          </a:p>
          <a:p>
            <a:pPr marL="0" lvl="0" indent="0" algn="l" rtl="0">
              <a:spcBef>
                <a:spcPts val="0"/>
              </a:spcBef>
              <a:spcAft>
                <a:spcPts val="0"/>
              </a:spcAft>
              <a:buNone/>
            </a:pPr>
            <a:r>
              <a:rPr lang="es" sz="1100">
                <a:solidFill>
                  <a:schemeClr val="dk1"/>
                </a:solidFill>
                <a:latin typeface="Muli Regular"/>
                <a:ea typeface="Muli Regular"/>
                <a:cs typeface="Muli Regular"/>
                <a:sym typeface="Muli Regular"/>
              </a:rPr>
              <a:t>74.92%</a:t>
            </a:r>
            <a:endParaRPr sz="1800" b="1">
              <a:solidFill>
                <a:schemeClr val="accent3"/>
              </a:solidFill>
              <a:latin typeface="Amatic SC"/>
              <a:ea typeface="Amatic SC"/>
              <a:cs typeface="Amatic SC"/>
              <a:sym typeface="Amatic SC"/>
            </a:endParaRPr>
          </a:p>
        </p:txBody>
      </p:sp>
      <p:sp>
        <p:nvSpPr>
          <p:cNvPr id="314" name="Google Shape;314;p33"/>
          <p:cNvSpPr/>
          <p:nvPr/>
        </p:nvSpPr>
        <p:spPr>
          <a:xfrm>
            <a:off x="3061900" y="1268425"/>
            <a:ext cx="742500" cy="384000"/>
          </a:xfrm>
          <a:prstGeom prst="roundRect">
            <a:avLst>
              <a:gd name="adj" fmla="val 16667"/>
            </a:avLst>
          </a:prstGeom>
          <a:noFill/>
          <a:ln w="19050" cap="flat" cmpd="sng">
            <a:solidFill>
              <a:srgbClr val="E0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15" name="Google Shape;315;p33"/>
          <p:cNvPicPr preferRelativeResize="0"/>
          <p:nvPr/>
        </p:nvPicPr>
        <p:blipFill>
          <a:blip r:embed="rId4">
            <a:alphaModFix/>
          </a:blip>
          <a:stretch>
            <a:fillRect/>
          </a:stretch>
        </p:blipFill>
        <p:spPr>
          <a:xfrm>
            <a:off x="6813491" y="1436992"/>
            <a:ext cx="2150260" cy="276155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pic>
        <p:nvPicPr>
          <p:cNvPr id="320" name="Google Shape;320;p34"/>
          <p:cNvPicPr preferRelativeResize="0"/>
          <p:nvPr/>
        </p:nvPicPr>
        <p:blipFill>
          <a:blip r:embed="rId3">
            <a:alphaModFix/>
          </a:blip>
          <a:stretch>
            <a:fillRect/>
          </a:stretch>
        </p:blipFill>
        <p:spPr>
          <a:xfrm>
            <a:off x="2218188" y="1055387"/>
            <a:ext cx="4461549" cy="3622250"/>
          </a:xfrm>
          <a:prstGeom prst="rect">
            <a:avLst/>
          </a:prstGeom>
          <a:noFill/>
          <a:ln>
            <a:noFill/>
          </a:ln>
        </p:spPr>
      </p:pic>
      <p:sp>
        <p:nvSpPr>
          <p:cNvPr id="321" name="Google Shape;321;p34"/>
          <p:cNvSpPr txBox="1"/>
          <p:nvPr/>
        </p:nvSpPr>
        <p:spPr>
          <a:xfrm>
            <a:off x="599200" y="3458125"/>
            <a:ext cx="1439100" cy="861600"/>
          </a:xfrm>
          <a:prstGeom prst="rect">
            <a:avLst/>
          </a:prstGeom>
          <a:noFill/>
          <a:ln>
            <a:noFill/>
          </a:ln>
        </p:spPr>
        <p:txBody>
          <a:bodyPr spcFirstLastPara="1" wrap="square" lIns="0" tIns="6350" rIns="0" bIns="0" anchor="t" anchorCtr="0">
            <a:noAutofit/>
          </a:bodyPr>
          <a:lstStyle/>
          <a:p>
            <a:pPr marL="0" marR="0" lvl="0" indent="0" algn="l" rtl="0">
              <a:lnSpc>
                <a:spcPct val="100000"/>
              </a:lnSpc>
              <a:spcBef>
                <a:spcPts val="0"/>
              </a:spcBef>
              <a:spcAft>
                <a:spcPts val="0"/>
              </a:spcAft>
              <a:buNone/>
            </a:pPr>
            <a:r>
              <a:rPr lang="es" sz="1800" b="1">
                <a:solidFill>
                  <a:schemeClr val="accent5"/>
                </a:solidFill>
                <a:latin typeface="Amatic SC"/>
                <a:ea typeface="Amatic SC"/>
                <a:cs typeface="Amatic SC"/>
                <a:sym typeface="Amatic SC"/>
              </a:rPr>
              <a:t>Why RF? </a:t>
            </a:r>
            <a:endParaRPr sz="1800" b="1">
              <a:solidFill>
                <a:schemeClr val="accent5"/>
              </a:solidFill>
              <a:latin typeface="Amatic SC"/>
              <a:ea typeface="Amatic SC"/>
              <a:cs typeface="Amatic SC"/>
              <a:sym typeface="Amatic SC"/>
            </a:endParaRPr>
          </a:p>
          <a:p>
            <a:pPr marL="0" marR="0" lvl="0" indent="0" algn="l" rtl="0">
              <a:lnSpc>
                <a:spcPct val="100000"/>
              </a:lnSpc>
              <a:spcBef>
                <a:spcPts val="0"/>
              </a:spcBef>
              <a:spcAft>
                <a:spcPts val="0"/>
              </a:spcAft>
              <a:buNone/>
            </a:pPr>
            <a:r>
              <a:rPr lang="es" sz="1100">
                <a:solidFill>
                  <a:schemeClr val="dk1"/>
                </a:solidFill>
                <a:latin typeface="Muli Regular"/>
                <a:ea typeface="Muli Regular"/>
                <a:cs typeface="Muli Regular"/>
                <a:sym typeface="Muli Regular"/>
              </a:rPr>
              <a:t>Compensates for errors in each individual trees to develop better learned model</a:t>
            </a:r>
            <a:endParaRPr sz="1100">
              <a:solidFill>
                <a:schemeClr val="dk1"/>
              </a:solidFill>
              <a:latin typeface="Muli Regular"/>
              <a:ea typeface="Muli Regular"/>
              <a:cs typeface="Muli Regular"/>
              <a:sym typeface="Muli Regular"/>
            </a:endParaRPr>
          </a:p>
        </p:txBody>
      </p:sp>
      <p:sp>
        <p:nvSpPr>
          <p:cNvPr id="322" name="Google Shape;322;p34"/>
          <p:cNvSpPr txBox="1">
            <a:spLocks noGrp="1"/>
          </p:cNvSpPr>
          <p:nvPr>
            <p:ph type="ctrTitle"/>
          </p:nvPr>
        </p:nvSpPr>
        <p:spPr>
          <a:xfrm>
            <a:off x="388575" y="125379"/>
            <a:ext cx="7904100" cy="851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4000"/>
              <a:t>Random Forest</a:t>
            </a:r>
            <a:endParaRPr sz="4000"/>
          </a:p>
        </p:txBody>
      </p:sp>
      <p:sp>
        <p:nvSpPr>
          <p:cNvPr id="323" name="Google Shape;323;p34"/>
          <p:cNvSpPr txBox="1"/>
          <p:nvPr/>
        </p:nvSpPr>
        <p:spPr>
          <a:xfrm>
            <a:off x="599200" y="2660224"/>
            <a:ext cx="1568700" cy="531300"/>
          </a:xfrm>
          <a:prstGeom prst="rect">
            <a:avLst/>
          </a:prstGeom>
          <a:noFill/>
          <a:ln>
            <a:noFill/>
          </a:ln>
        </p:spPr>
        <p:txBody>
          <a:bodyPr spcFirstLastPara="1" wrap="square" lIns="0" tIns="6350" rIns="0" bIns="0" anchor="t" anchorCtr="0">
            <a:noAutofit/>
          </a:bodyPr>
          <a:lstStyle/>
          <a:p>
            <a:pPr marL="0" marR="0" lvl="0" indent="0" algn="l" rtl="0">
              <a:lnSpc>
                <a:spcPct val="100000"/>
              </a:lnSpc>
              <a:spcBef>
                <a:spcPts val="0"/>
              </a:spcBef>
              <a:spcAft>
                <a:spcPts val="0"/>
              </a:spcAft>
              <a:buNone/>
            </a:pPr>
            <a:r>
              <a:rPr lang="es" sz="1800" b="1">
                <a:solidFill>
                  <a:schemeClr val="accent2"/>
                </a:solidFill>
                <a:latin typeface="Amatic SC"/>
                <a:ea typeface="Amatic SC"/>
                <a:cs typeface="Amatic SC"/>
                <a:sym typeface="Amatic SC"/>
              </a:rPr>
              <a:t>optimal max depth: </a:t>
            </a:r>
            <a:endParaRPr sz="1800" b="1">
              <a:solidFill>
                <a:schemeClr val="accent2"/>
              </a:solidFill>
              <a:latin typeface="Amatic SC"/>
              <a:ea typeface="Amatic SC"/>
              <a:cs typeface="Amatic SC"/>
              <a:sym typeface="Amatic SC"/>
            </a:endParaRPr>
          </a:p>
          <a:p>
            <a:pPr marL="0" lvl="0" indent="0" algn="l" rtl="0">
              <a:spcBef>
                <a:spcPts val="0"/>
              </a:spcBef>
              <a:spcAft>
                <a:spcPts val="0"/>
              </a:spcAft>
              <a:buNone/>
            </a:pPr>
            <a:r>
              <a:rPr lang="es" sz="1100">
                <a:solidFill>
                  <a:schemeClr val="dk1"/>
                </a:solidFill>
                <a:latin typeface="Muli Regular"/>
                <a:ea typeface="Muli Regular"/>
                <a:cs typeface="Muli Regular"/>
                <a:sym typeface="Muli Regular"/>
              </a:rPr>
              <a:t>46</a:t>
            </a:r>
            <a:endParaRPr sz="1100">
              <a:solidFill>
                <a:schemeClr val="dk1"/>
              </a:solidFill>
              <a:latin typeface="Muli Regular"/>
              <a:ea typeface="Muli Regular"/>
              <a:cs typeface="Muli Regular"/>
              <a:sym typeface="Muli Regular"/>
            </a:endParaRPr>
          </a:p>
        </p:txBody>
      </p:sp>
      <p:cxnSp>
        <p:nvCxnSpPr>
          <p:cNvPr id="324" name="Google Shape;324;p34"/>
          <p:cNvCxnSpPr/>
          <p:nvPr/>
        </p:nvCxnSpPr>
        <p:spPr>
          <a:xfrm rot="10800000" flipH="1">
            <a:off x="431750" y="1607600"/>
            <a:ext cx="7500" cy="866700"/>
          </a:xfrm>
          <a:prstGeom prst="straightConnector1">
            <a:avLst/>
          </a:prstGeom>
          <a:noFill/>
          <a:ln w="28575" cap="flat" cmpd="sng">
            <a:solidFill>
              <a:schemeClr val="accent3"/>
            </a:solidFill>
            <a:prstDash val="solid"/>
            <a:round/>
            <a:headEnd type="none" w="med" len="med"/>
            <a:tailEnd type="none" w="med" len="med"/>
          </a:ln>
        </p:spPr>
      </p:cxnSp>
      <p:cxnSp>
        <p:nvCxnSpPr>
          <p:cNvPr id="325" name="Google Shape;325;p34"/>
          <p:cNvCxnSpPr/>
          <p:nvPr/>
        </p:nvCxnSpPr>
        <p:spPr>
          <a:xfrm rot="10800000">
            <a:off x="434350" y="2736436"/>
            <a:ext cx="4800" cy="429300"/>
          </a:xfrm>
          <a:prstGeom prst="straightConnector1">
            <a:avLst/>
          </a:prstGeom>
          <a:noFill/>
          <a:ln w="28575" cap="flat" cmpd="sng">
            <a:solidFill>
              <a:schemeClr val="accent2"/>
            </a:solidFill>
            <a:prstDash val="solid"/>
            <a:round/>
            <a:headEnd type="none" w="med" len="med"/>
            <a:tailEnd type="none" w="med" len="med"/>
          </a:ln>
        </p:spPr>
      </p:cxnSp>
      <p:cxnSp>
        <p:nvCxnSpPr>
          <p:cNvPr id="326" name="Google Shape;326;p34"/>
          <p:cNvCxnSpPr/>
          <p:nvPr/>
        </p:nvCxnSpPr>
        <p:spPr>
          <a:xfrm rot="10800000">
            <a:off x="439150" y="3512613"/>
            <a:ext cx="0" cy="705000"/>
          </a:xfrm>
          <a:prstGeom prst="straightConnector1">
            <a:avLst/>
          </a:prstGeom>
          <a:noFill/>
          <a:ln w="28575" cap="flat" cmpd="sng">
            <a:solidFill>
              <a:schemeClr val="accent5"/>
            </a:solidFill>
            <a:prstDash val="solid"/>
            <a:round/>
            <a:headEnd type="none" w="med" len="med"/>
            <a:tailEnd type="none" w="med" len="med"/>
          </a:ln>
        </p:spPr>
      </p:cxnSp>
      <p:sp>
        <p:nvSpPr>
          <p:cNvPr id="327" name="Google Shape;327;p34"/>
          <p:cNvSpPr txBox="1"/>
          <p:nvPr/>
        </p:nvSpPr>
        <p:spPr>
          <a:xfrm>
            <a:off x="599202" y="1576224"/>
            <a:ext cx="1611600" cy="861600"/>
          </a:xfrm>
          <a:prstGeom prst="rect">
            <a:avLst/>
          </a:prstGeom>
          <a:noFill/>
          <a:ln>
            <a:noFill/>
          </a:ln>
        </p:spPr>
        <p:txBody>
          <a:bodyPr spcFirstLastPara="1" wrap="square" lIns="0" tIns="6350" rIns="0" bIns="0" anchor="t" anchorCtr="0">
            <a:noAutofit/>
          </a:bodyPr>
          <a:lstStyle/>
          <a:p>
            <a:pPr marL="0" marR="0" lvl="0" indent="0" algn="l" rtl="0">
              <a:lnSpc>
                <a:spcPct val="100000"/>
              </a:lnSpc>
              <a:spcBef>
                <a:spcPts val="0"/>
              </a:spcBef>
              <a:spcAft>
                <a:spcPts val="0"/>
              </a:spcAft>
              <a:buNone/>
            </a:pPr>
            <a:r>
              <a:rPr lang="es" sz="1800" b="1">
                <a:solidFill>
                  <a:schemeClr val="accent3"/>
                </a:solidFill>
                <a:latin typeface="Amatic SC"/>
                <a:ea typeface="Amatic SC"/>
                <a:cs typeface="Amatic SC"/>
                <a:sym typeface="Amatic SC"/>
              </a:rPr>
              <a:t>Validation Accuracy: </a:t>
            </a:r>
            <a:r>
              <a:rPr lang="es" sz="1100">
                <a:solidFill>
                  <a:schemeClr val="dk1"/>
                </a:solidFill>
                <a:latin typeface="Muli Regular"/>
                <a:ea typeface="Muli Regular"/>
                <a:cs typeface="Muli Regular"/>
                <a:sym typeface="Muli Regular"/>
              </a:rPr>
              <a:t>99.82%</a:t>
            </a:r>
            <a:endParaRPr sz="1800" b="1">
              <a:solidFill>
                <a:schemeClr val="accent3"/>
              </a:solidFill>
              <a:latin typeface="Amatic SC"/>
              <a:ea typeface="Amatic SC"/>
              <a:cs typeface="Amatic SC"/>
              <a:sym typeface="Amatic SC"/>
            </a:endParaRPr>
          </a:p>
          <a:p>
            <a:pPr marL="0" lvl="0" indent="0" algn="l" rtl="0">
              <a:spcBef>
                <a:spcPts val="0"/>
              </a:spcBef>
              <a:spcAft>
                <a:spcPts val="0"/>
              </a:spcAft>
              <a:buNone/>
            </a:pPr>
            <a:r>
              <a:rPr lang="es" sz="1800" b="1">
                <a:solidFill>
                  <a:schemeClr val="accent3"/>
                </a:solidFill>
                <a:latin typeface="Amatic SC"/>
                <a:ea typeface="Amatic SC"/>
                <a:cs typeface="Amatic SC"/>
                <a:sym typeface="Amatic SC"/>
              </a:rPr>
              <a:t>Test Accuracy:</a:t>
            </a:r>
            <a:endParaRPr sz="1800" b="1">
              <a:solidFill>
                <a:schemeClr val="accent3"/>
              </a:solidFill>
              <a:latin typeface="Amatic SC"/>
              <a:ea typeface="Amatic SC"/>
              <a:cs typeface="Amatic SC"/>
              <a:sym typeface="Amatic SC"/>
            </a:endParaRPr>
          </a:p>
          <a:p>
            <a:pPr marL="0" lvl="0" indent="0" algn="l" rtl="0">
              <a:spcBef>
                <a:spcPts val="0"/>
              </a:spcBef>
              <a:spcAft>
                <a:spcPts val="0"/>
              </a:spcAft>
              <a:buNone/>
            </a:pPr>
            <a:r>
              <a:rPr lang="es" sz="1100">
                <a:solidFill>
                  <a:schemeClr val="dk1"/>
                </a:solidFill>
                <a:latin typeface="Muli Regular"/>
                <a:ea typeface="Muli Regular"/>
                <a:cs typeface="Muli Regular"/>
                <a:sym typeface="Muli Regular"/>
              </a:rPr>
              <a:t>85.09%</a:t>
            </a:r>
            <a:endParaRPr sz="1800" b="1">
              <a:solidFill>
                <a:schemeClr val="accent3"/>
              </a:solidFill>
              <a:latin typeface="Amatic SC"/>
              <a:ea typeface="Amatic SC"/>
              <a:cs typeface="Amatic SC"/>
              <a:sym typeface="Amatic SC"/>
            </a:endParaRPr>
          </a:p>
        </p:txBody>
      </p:sp>
      <p:sp>
        <p:nvSpPr>
          <p:cNvPr id="328" name="Google Shape;328;p34"/>
          <p:cNvSpPr/>
          <p:nvPr/>
        </p:nvSpPr>
        <p:spPr>
          <a:xfrm>
            <a:off x="2765425" y="1200150"/>
            <a:ext cx="742500" cy="315000"/>
          </a:xfrm>
          <a:prstGeom prst="roundRect">
            <a:avLst>
              <a:gd name="adj" fmla="val 16667"/>
            </a:avLst>
          </a:prstGeom>
          <a:noFill/>
          <a:ln w="19050" cap="flat" cmpd="sng">
            <a:solidFill>
              <a:srgbClr val="E0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29" name="Google Shape;329;p34"/>
          <p:cNvPicPr preferRelativeResize="0"/>
          <p:nvPr/>
        </p:nvPicPr>
        <p:blipFill>
          <a:blip r:embed="rId4">
            <a:alphaModFix/>
          </a:blip>
          <a:stretch>
            <a:fillRect/>
          </a:stretch>
        </p:blipFill>
        <p:spPr>
          <a:xfrm>
            <a:off x="6935837" y="1642517"/>
            <a:ext cx="1930863" cy="244797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pic>
        <p:nvPicPr>
          <p:cNvPr id="94" name="Google Shape;94;p17"/>
          <p:cNvPicPr preferRelativeResize="0"/>
          <p:nvPr/>
        </p:nvPicPr>
        <p:blipFill>
          <a:blip r:embed="rId3">
            <a:alphaModFix/>
          </a:blip>
          <a:stretch>
            <a:fillRect/>
          </a:stretch>
        </p:blipFill>
        <p:spPr>
          <a:xfrm rot="9200888">
            <a:off x="6288940" y="1224943"/>
            <a:ext cx="1748249" cy="1179668"/>
          </a:xfrm>
          <a:prstGeom prst="rect">
            <a:avLst/>
          </a:prstGeom>
          <a:noFill/>
          <a:ln>
            <a:noFill/>
          </a:ln>
        </p:spPr>
      </p:pic>
      <p:pic>
        <p:nvPicPr>
          <p:cNvPr id="95" name="Google Shape;95;p17"/>
          <p:cNvPicPr preferRelativeResize="0"/>
          <p:nvPr/>
        </p:nvPicPr>
        <p:blipFill>
          <a:blip r:embed="rId4">
            <a:alphaModFix/>
          </a:blip>
          <a:stretch>
            <a:fillRect/>
          </a:stretch>
        </p:blipFill>
        <p:spPr>
          <a:xfrm rot="-4620909">
            <a:off x="771526" y="973720"/>
            <a:ext cx="1510153" cy="1540405"/>
          </a:xfrm>
          <a:prstGeom prst="rect">
            <a:avLst/>
          </a:prstGeom>
          <a:noFill/>
          <a:ln>
            <a:noFill/>
          </a:ln>
        </p:spPr>
      </p:pic>
      <p:pic>
        <p:nvPicPr>
          <p:cNvPr id="96" name="Google Shape;96;p17"/>
          <p:cNvPicPr preferRelativeResize="0"/>
          <p:nvPr/>
        </p:nvPicPr>
        <p:blipFill>
          <a:blip r:embed="rId5">
            <a:alphaModFix/>
          </a:blip>
          <a:stretch>
            <a:fillRect/>
          </a:stretch>
        </p:blipFill>
        <p:spPr>
          <a:xfrm rot="-7143795">
            <a:off x="3693747" y="1157209"/>
            <a:ext cx="1471169" cy="1482822"/>
          </a:xfrm>
          <a:prstGeom prst="rect">
            <a:avLst/>
          </a:prstGeom>
          <a:noFill/>
          <a:ln>
            <a:noFill/>
          </a:ln>
        </p:spPr>
      </p:pic>
      <p:sp>
        <p:nvSpPr>
          <p:cNvPr id="97" name="Google Shape;97;p17"/>
          <p:cNvSpPr/>
          <p:nvPr/>
        </p:nvSpPr>
        <p:spPr>
          <a:xfrm rot="-5400000" flipH="1">
            <a:off x="3447169" y="-1745244"/>
            <a:ext cx="2230650" cy="9163088"/>
          </a:xfrm>
          <a:custGeom>
            <a:avLst/>
            <a:gdLst/>
            <a:ahLst/>
            <a:cxnLst/>
            <a:rect l="l" t="t" r="r" b="b"/>
            <a:pathLst>
              <a:path w="89226" h="209442" extrusionOk="0">
                <a:moveTo>
                  <a:pt x="89226" y="0"/>
                </a:moveTo>
                <a:lnTo>
                  <a:pt x="0" y="62"/>
                </a:lnTo>
                <a:cubicBezTo>
                  <a:pt x="0" y="10531"/>
                  <a:pt x="14734" y="10531"/>
                  <a:pt x="14734" y="21000"/>
                </a:cubicBezTo>
                <a:cubicBezTo>
                  <a:pt x="14734" y="31469"/>
                  <a:pt x="0" y="31469"/>
                  <a:pt x="0" y="41938"/>
                </a:cubicBezTo>
                <a:cubicBezTo>
                  <a:pt x="0" y="52391"/>
                  <a:pt x="14734" y="52391"/>
                  <a:pt x="14734" y="62860"/>
                </a:cubicBezTo>
                <a:cubicBezTo>
                  <a:pt x="14734" y="73345"/>
                  <a:pt x="0" y="73345"/>
                  <a:pt x="0" y="83814"/>
                </a:cubicBezTo>
                <a:cubicBezTo>
                  <a:pt x="0" y="94283"/>
                  <a:pt x="14734" y="94283"/>
                  <a:pt x="14734" y="104752"/>
                </a:cubicBezTo>
                <a:cubicBezTo>
                  <a:pt x="14734" y="115221"/>
                  <a:pt x="0" y="115221"/>
                  <a:pt x="0" y="125690"/>
                </a:cubicBezTo>
                <a:cubicBezTo>
                  <a:pt x="0" y="136159"/>
                  <a:pt x="14734" y="136159"/>
                  <a:pt x="14734" y="146628"/>
                </a:cubicBezTo>
                <a:cubicBezTo>
                  <a:pt x="14734" y="157097"/>
                  <a:pt x="0" y="157097"/>
                  <a:pt x="0" y="167566"/>
                </a:cubicBezTo>
                <a:cubicBezTo>
                  <a:pt x="0" y="178035"/>
                  <a:pt x="14734" y="178035"/>
                  <a:pt x="14734" y="188504"/>
                </a:cubicBezTo>
                <a:cubicBezTo>
                  <a:pt x="14734" y="198972"/>
                  <a:pt x="0" y="198972"/>
                  <a:pt x="0" y="209441"/>
                </a:cubicBezTo>
                <a:lnTo>
                  <a:pt x="89226" y="209441"/>
                </a:lnTo>
                <a:lnTo>
                  <a:pt x="8922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8" name="Google Shape;98;p17"/>
          <p:cNvPicPr preferRelativeResize="0"/>
          <p:nvPr/>
        </p:nvPicPr>
        <p:blipFill>
          <a:blip r:embed="rId6">
            <a:alphaModFix/>
          </a:blip>
          <a:stretch>
            <a:fillRect/>
          </a:stretch>
        </p:blipFill>
        <p:spPr>
          <a:xfrm rot="5400000">
            <a:off x="1666900" y="3270075"/>
            <a:ext cx="1663350" cy="1639620"/>
          </a:xfrm>
          <a:prstGeom prst="rect">
            <a:avLst/>
          </a:prstGeom>
          <a:noFill/>
          <a:ln>
            <a:noFill/>
          </a:ln>
        </p:spPr>
      </p:pic>
      <p:pic>
        <p:nvPicPr>
          <p:cNvPr id="99" name="Google Shape;99;p17"/>
          <p:cNvPicPr preferRelativeResize="0"/>
          <p:nvPr/>
        </p:nvPicPr>
        <p:blipFill>
          <a:blip r:embed="rId7">
            <a:alphaModFix/>
          </a:blip>
          <a:stretch>
            <a:fillRect/>
          </a:stretch>
        </p:blipFill>
        <p:spPr>
          <a:xfrm rot="-2992098">
            <a:off x="5447825" y="3439228"/>
            <a:ext cx="1645199" cy="1480400"/>
          </a:xfrm>
          <a:prstGeom prst="rect">
            <a:avLst/>
          </a:prstGeom>
          <a:noFill/>
          <a:ln>
            <a:noFill/>
          </a:ln>
        </p:spPr>
      </p:pic>
      <p:sp>
        <p:nvSpPr>
          <p:cNvPr id="100" name="Google Shape;100;p17"/>
          <p:cNvSpPr/>
          <p:nvPr/>
        </p:nvSpPr>
        <p:spPr>
          <a:xfrm rot="-5400000">
            <a:off x="3447169" y="-1392019"/>
            <a:ext cx="2230650" cy="9163088"/>
          </a:xfrm>
          <a:custGeom>
            <a:avLst/>
            <a:gdLst/>
            <a:ahLst/>
            <a:cxnLst/>
            <a:rect l="l" t="t" r="r" b="b"/>
            <a:pathLst>
              <a:path w="89226" h="209442" extrusionOk="0">
                <a:moveTo>
                  <a:pt x="89226" y="0"/>
                </a:moveTo>
                <a:lnTo>
                  <a:pt x="0" y="62"/>
                </a:lnTo>
                <a:cubicBezTo>
                  <a:pt x="0" y="10531"/>
                  <a:pt x="14734" y="10531"/>
                  <a:pt x="14734" y="21000"/>
                </a:cubicBezTo>
                <a:cubicBezTo>
                  <a:pt x="14734" y="31469"/>
                  <a:pt x="0" y="31469"/>
                  <a:pt x="0" y="41938"/>
                </a:cubicBezTo>
                <a:cubicBezTo>
                  <a:pt x="0" y="52391"/>
                  <a:pt x="14734" y="52391"/>
                  <a:pt x="14734" y="62860"/>
                </a:cubicBezTo>
                <a:cubicBezTo>
                  <a:pt x="14734" y="73345"/>
                  <a:pt x="0" y="73345"/>
                  <a:pt x="0" y="83814"/>
                </a:cubicBezTo>
                <a:cubicBezTo>
                  <a:pt x="0" y="94283"/>
                  <a:pt x="14734" y="94283"/>
                  <a:pt x="14734" y="104752"/>
                </a:cubicBezTo>
                <a:cubicBezTo>
                  <a:pt x="14734" y="115221"/>
                  <a:pt x="0" y="115221"/>
                  <a:pt x="0" y="125690"/>
                </a:cubicBezTo>
                <a:cubicBezTo>
                  <a:pt x="0" y="136159"/>
                  <a:pt x="14734" y="136159"/>
                  <a:pt x="14734" y="146628"/>
                </a:cubicBezTo>
                <a:cubicBezTo>
                  <a:pt x="14734" y="157097"/>
                  <a:pt x="0" y="157097"/>
                  <a:pt x="0" y="167566"/>
                </a:cubicBezTo>
                <a:cubicBezTo>
                  <a:pt x="0" y="178035"/>
                  <a:pt x="14734" y="178035"/>
                  <a:pt x="14734" y="188504"/>
                </a:cubicBezTo>
                <a:cubicBezTo>
                  <a:pt x="14734" y="198972"/>
                  <a:pt x="0" y="198972"/>
                  <a:pt x="0" y="209441"/>
                </a:cubicBezTo>
                <a:lnTo>
                  <a:pt x="89226" y="209441"/>
                </a:lnTo>
                <a:lnTo>
                  <a:pt x="8922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7"/>
          <p:cNvSpPr/>
          <p:nvPr/>
        </p:nvSpPr>
        <p:spPr>
          <a:xfrm>
            <a:off x="-19050" y="2121825"/>
            <a:ext cx="9176700" cy="1726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7"/>
          <p:cNvSpPr txBox="1">
            <a:spLocks noGrp="1"/>
          </p:cNvSpPr>
          <p:nvPr>
            <p:ph type="ctrTitle" idx="2"/>
          </p:nvPr>
        </p:nvSpPr>
        <p:spPr>
          <a:xfrm>
            <a:off x="2828250" y="269146"/>
            <a:ext cx="3487500" cy="851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sz="4000"/>
              <a:t>Agenda</a:t>
            </a:r>
            <a:endParaRPr sz="4000"/>
          </a:p>
        </p:txBody>
      </p:sp>
      <p:sp>
        <p:nvSpPr>
          <p:cNvPr id="103" name="Google Shape;103;p17"/>
          <p:cNvSpPr txBox="1">
            <a:spLocks noGrp="1"/>
          </p:cNvSpPr>
          <p:nvPr>
            <p:ph type="title" idx="7"/>
          </p:nvPr>
        </p:nvSpPr>
        <p:spPr>
          <a:xfrm>
            <a:off x="5494152" y="2305818"/>
            <a:ext cx="1109100" cy="577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s">
                <a:solidFill>
                  <a:schemeClr val="accent1"/>
                </a:solidFill>
              </a:rPr>
              <a:t>03</a:t>
            </a:r>
            <a:endParaRPr>
              <a:solidFill>
                <a:schemeClr val="accent1"/>
              </a:solidFill>
            </a:endParaRPr>
          </a:p>
        </p:txBody>
      </p:sp>
      <p:sp>
        <p:nvSpPr>
          <p:cNvPr id="104" name="Google Shape;104;p17"/>
          <p:cNvSpPr txBox="1">
            <a:spLocks noGrp="1"/>
          </p:cNvSpPr>
          <p:nvPr>
            <p:ph type="ctrTitle" idx="3"/>
          </p:nvPr>
        </p:nvSpPr>
        <p:spPr>
          <a:xfrm>
            <a:off x="1360678" y="2282850"/>
            <a:ext cx="17595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sz="2400">
                <a:solidFill>
                  <a:schemeClr val="accent1"/>
                </a:solidFill>
              </a:rPr>
              <a:t>Business problem</a:t>
            </a:r>
            <a:endParaRPr sz="2400">
              <a:solidFill>
                <a:schemeClr val="accent1"/>
              </a:solidFill>
            </a:endParaRPr>
          </a:p>
        </p:txBody>
      </p:sp>
      <p:sp>
        <p:nvSpPr>
          <p:cNvPr id="105" name="Google Shape;105;p17"/>
          <p:cNvSpPr txBox="1">
            <a:spLocks noGrp="1"/>
          </p:cNvSpPr>
          <p:nvPr>
            <p:ph type="title"/>
          </p:nvPr>
        </p:nvSpPr>
        <p:spPr>
          <a:xfrm>
            <a:off x="251577" y="2305818"/>
            <a:ext cx="1109100" cy="577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s">
                <a:solidFill>
                  <a:schemeClr val="accent1"/>
                </a:solidFill>
              </a:rPr>
              <a:t>01</a:t>
            </a:r>
            <a:endParaRPr>
              <a:solidFill>
                <a:schemeClr val="accent1"/>
              </a:solidFill>
            </a:endParaRPr>
          </a:p>
        </p:txBody>
      </p:sp>
      <p:sp>
        <p:nvSpPr>
          <p:cNvPr id="106" name="Google Shape;106;p17"/>
          <p:cNvSpPr txBox="1">
            <a:spLocks noGrp="1"/>
          </p:cNvSpPr>
          <p:nvPr>
            <p:ph type="title" idx="4"/>
          </p:nvPr>
        </p:nvSpPr>
        <p:spPr>
          <a:xfrm>
            <a:off x="3494722" y="2305825"/>
            <a:ext cx="643200" cy="577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s">
                <a:solidFill>
                  <a:schemeClr val="accent1"/>
                </a:solidFill>
              </a:rPr>
              <a:t>02</a:t>
            </a:r>
            <a:endParaRPr>
              <a:solidFill>
                <a:schemeClr val="accent1"/>
              </a:solidFill>
            </a:endParaRPr>
          </a:p>
        </p:txBody>
      </p:sp>
      <p:sp>
        <p:nvSpPr>
          <p:cNvPr id="107" name="Google Shape;107;p17"/>
          <p:cNvSpPr txBox="1">
            <a:spLocks noGrp="1"/>
          </p:cNvSpPr>
          <p:nvPr>
            <p:ph type="ctrTitle" idx="5"/>
          </p:nvPr>
        </p:nvSpPr>
        <p:spPr>
          <a:xfrm>
            <a:off x="4151544" y="2272300"/>
            <a:ext cx="9237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sz="2400">
                <a:solidFill>
                  <a:schemeClr val="accent1"/>
                </a:solidFill>
              </a:rPr>
              <a:t>Data Set </a:t>
            </a:r>
            <a:endParaRPr sz="2400">
              <a:solidFill>
                <a:schemeClr val="accent1"/>
              </a:solidFill>
            </a:endParaRPr>
          </a:p>
        </p:txBody>
      </p:sp>
      <p:sp>
        <p:nvSpPr>
          <p:cNvPr id="108" name="Google Shape;108;p17"/>
          <p:cNvSpPr txBox="1">
            <a:spLocks noGrp="1"/>
          </p:cNvSpPr>
          <p:nvPr>
            <p:ph type="ctrTitle" idx="8"/>
          </p:nvPr>
        </p:nvSpPr>
        <p:spPr>
          <a:xfrm>
            <a:off x="6679449" y="2435250"/>
            <a:ext cx="17055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sz="2400">
                <a:solidFill>
                  <a:schemeClr val="accent1"/>
                </a:solidFill>
              </a:rPr>
              <a:t>Dimensionality Reduction</a:t>
            </a:r>
            <a:endParaRPr sz="2400"/>
          </a:p>
        </p:txBody>
      </p:sp>
      <p:sp>
        <p:nvSpPr>
          <p:cNvPr id="109" name="Google Shape;109;p17"/>
          <p:cNvSpPr txBox="1">
            <a:spLocks noGrp="1"/>
          </p:cNvSpPr>
          <p:nvPr>
            <p:ph type="title" idx="13"/>
          </p:nvPr>
        </p:nvSpPr>
        <p:spPr>
          <a:xfrm>
            <a:off x="1518578" y="3075668"/>
            <a:ext cx="1109100" cy="577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s">
                <a:solidFill>
                  <a:schemeClr val="accent1"/>
                </a:solidFill>
              </a:rPr>
              <a:t>04</a:t>
            </a:r>
            <a:endParaRPr>
              <a:solidFill>
                <a:schemeClr val="accent1"/>
              </a:solidFill>
            </a:endParaRPr>
          </a:p>
        </p:txBody>
      </p:sp>
      <p:sp>
        <p:nvSpPr>
          <p:cNvPr id="110" name="Google Shape;110;p17"/>
          <p:cNvSpPr txBox="1">
            <a:spLocks noGrp="1"/>
          </p:cNvSpPr>
          <p:nvPr>
            <p:ph type="ctrTitle" idx="14"/>
          </p:nvPr>
        </p:nvSpPr>
        <p:spPr>
          <a:xfrm>
            <a:off x="2552199" y="3078700"/>
            <a:ext cx="9237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sz="2400">
                <a:solidFill>
                  <a:schemeClr val="accent1"/>
                </a:solidFill>
              </a:rPr>
              <a:t>models</a:t>
            </a:r>
            <a:endParaRPr sz="2400">
              <a:solidFill>
                <a:schemeClr val="accent1"/>
              </a:solidFill>
            </a:endParaRPr>
          </a:p>
        </p:txBody>
      </p:sp>
      <p:sp>
        <p:nvSpPr>
          <p:cNvPr id="111" name="Google Shape;111;p17"/>
          <p:cNvSpPr txBox="1">
            <a:spLocks noGrp="1"/>
          </p:cNvSpPr>
          <p:nvPr>
            <p:ph type="title" idx="16"/>
          </p:nvPr>
        </p:nvSpPr>
        <p:spPr>
          <a:xfrm>
            <a:off x="4074752" y="3075668"/>
            <a:ext cx="1109100" cy="577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s">
                <a:solidFill>
                  <a:schemeClr val="accent1"/>
                </a:solidFill>
              </a:rPr>
              <a:t>05</a:t>
            </a:r>
            <a:endParaRPr>
              <a:solidFill>
                <a:schemeClr val="accent1"/>
              </a:solidFill>
            </a:endParaRPr>
          </a:p>
        </p:txBody>
      </p:sp>
      <p:sp>
        <p:nvSpPr>
          <p:cNvPr id="112" name="Google Shape;112;p17"/>
          <p:cNvSpPr txBox="1">
            <a:spLocks noGrp="1"/>
          </p:cNvSpPr>
          <p:nvPr>
            <p:ph type="ctrTitle" idx="17"/>
          </p:nvPr>
        </p:nvSpPr>
        <p:spPr>
          <a:xfrm>
            <a:off x="5170400" y="3231100"/>
            <a:ext cx="14841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sz="2400">
                <a:solidFill>
                  <a:schemeClr val="accent1"/>
                </a:solidFill>
              </a:rPr>
              <a:t>Conclusions &amp; next steps</a:t>
            </a:r>
            <a:endParaRPr sz="2400">
              <a:solidFill>
                <a:schemeClr val="accent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35"/>
          <p:cNvSpPr txBox="1"/>
          <p:nvPr/>
        </p:nvSpPr>
        <p:spPr>
          <a:xfrm>
            <a:off x="1193875" y="3548750"/>
            <a:ext cx="1886700" cy="861600"/>
          </a:xfrm>
          <a:prstGeom prst="rect">
            <a:avLst/>
          </a:prstGeom>
          <a:noFill/>
          <a:ln>
            <a:noFill/>
          </a:ln>
        </p:spPr>
        <p:txBody>
          <a:bodyPr spcFirstLastPara="1" wrap="square" lIns="0" tIns="6350" rIns="0" bIns="0" anchor="t" anchorCtr="0">
            <a:noAutofit/>
          </a:bodyPr>
          <a:lstStyle/>
          <a:p>
            <a:pPr marL="0" marR="0" lvl="0" indent="0" algn="l" rtl="0">
              <a:lnSpc>
                <a:spcPct val="100000"/>
              </a:lnSpc>
              <a:spcBef>
                <a:spcPts val="0"/>
              </a:spcBef>
              <a:spcAft>
                <a:spcPts val="0"/>
              </a:spcAft>
              <a:buNone/>
            </a:pPr>
            <a:r>
              <a:rPr lang="es" sz="1800" b="1">
                <a:solidFill>
                  <a:schemeClr val="accent5"/>
                </a:solidFill>
                <a:latin typeface="Amatic SC"/>
                <a:ea typeface="Amatic SC"/>
                <a:cs typeface="Amatic SC"/>
                <a:sym typeface="Amatic SC"/>
              </a:rPr>
              <a:t>Why CNN? </a:t>
            </a:r>
            <a:endParaRPr sz="1800" b="1">
              <a:solidFill>
                <a:schemeClr val="accent5"/>
              </a:solidFill>
              <a:latin typeface="Amatic SC"/>
              <a:ea typeface="Amatic SC"/>
              <a:cs typeface="Amatic SC"/>
              <a:sym typeface="Amatic SC"/>
            </a:endParaRPr>
          </a:p>
          <a:p>
            <a:pPr marL="0" marR="0" lvl="0" indent="0" algn="l" rtl="0">
              <a:lnSpc>
                <a:spcPct val="100000"/>
              </a:lnSpc>
              <a:spcBef>
                <a:spcPts val="0"/>
              </a:spcBef>
              <a:spcAft>
                <a:spcPts val="0"/>
              </a:spcAft>
              <a:buNone/>
            </a:pPr>
            <a:r>
              <a:rPr lang="es" sz="1100">
                <a:solidFill>
                  <a:schemeClr val="dk1"/>
                </a:solidFill>
                <a:latin typeface="Muli Regular"/>
                <a:ea typeface="Muli Regular"/>
                <a:cs typeface="Muli Regular"/>
                <a:sym typeface="Muli Regular"/>
              </a:rPr>
              <a:t>Best one shot at properly classifying images</a:t>
            </a:r>
            <a:endParaRPr sz="1100">
              <a:solidFill>
                <a:schemeClr val="dk1"/>
              </a:solidFill>
              <a:latin typeface="Muli Regular"/>
              <a:ea typeface="Muli Regular"/>
              <a:cs typeface="Muli Regular"/>
              <a:sym typeface="Muli Regular"/>
            </a:endParaRPr>
          </a:p>
        </p:txBody>
      </p:sp>
      <p:sp>
        <p:nvSpPr>
          <p:cNvPr id="335" name="Google Shape;335;p35"/>
          <p:cNvSpPr txBox="1">
            <a:spLocks noGrp="1"/>
          </p:cNvSpPr>
          <p:nvPr>
            <p:ph type="ctrTitle"/>
          </p:nvPr>
        </p:nvSpPr>
        <p:spPr>
          <a:xfrm>
            <a:off x="2943100" y="158200"/>
            <a:ext cx="2838300" cy="851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4000"/>
              <a:t>CNN</a:t>
            </a:r>
            <a:endParaRPr sz="4000"/>
          </a:p>
        </p:txBody>
      </p:sp>
      <p:sp>
        <p:nvSpPr>
          <p:cNvPr id="336" name="Google Shape;336;p35"/>
          <p:cNvSpPr txBox="1"/>
          <p:nvPr/>
        </p:nvSpPr>
        <p:spPr>
          <a:xfrm>
            <a:off x="1193875" y="2496875"/>
            <a:ext cx="1942800" cy="861600"/>
          </a:xfrm>
          <a:prstGeom prst="rect">
            <a:avLst/>
          </a:prstGeom>
          <a:noFill/>
          <a:ln>
            <a:noFill/>
          </a:ln>
        </p:spPr>
        <p:txBody>
          <a:bodyPr spcFirstLastPara="1" wrap="square" lIns="0" tIns="6350" rIns="0" bIns="0" anchor="t" anchorCtr="0">
            <a:noAutofit/>
          </a:bodyPr>
          <a:lstStyle/>
          <a:p>
            <a:pPr marL="0" marR="0" lvl="0" indent="0" algn="l" rtl="0">
              <a:lnSpc>
                <a:spcPct val="100000"/>
              </a:lnSpc>
              <a:spcBef>
                <a:spcPts val="0"/>
              </a:spcBef>
              <a:spcAft>
                <a:spcPts val="0"/>
              </a:spcAft>
              <a:buNone/>
            </a:pPr>
            <a:r>
              <a:rPr lang="es" sz="1800" b="1">
                <a:solidFill>
                  <a:schemeClr val="accent2"/>
                </a:solidFill>
                <a:latin typeface="Amatic SC"/>
                <a:ea typeface="Amatic SC"/>
                <a:cs typeface="Amatic SC"/>
                <a:sym typeface="Amatic SC"/>
              </a:rPr>
              <a:t>optimal Parameters</a:t>
            </a:r>
            <a:endParaRPr sz="1800" b="1">
              <a:solidFill>
                <a:schemeClr val="accent2"/>
              </a:solidFill>
              <a:latin typeface="Amatic SC"/>
              <a:ea typeface="Amatic SC"/>
              <a:cs typeface="Amatic SC"/>
              <a:sym typeface="Amatic SC"/>
            </a:endParaRPr>
          </a:p>
          <a:p>
            <a:pPr marL="0" marR="0" lvl="0" indent="0" algn="l" rtl="0">
              <a:lnSpc>
                <a:spcPct val="100000"/>
              </a:lnSpc>
              <a:spcBef>
                <a:spcPts val="0"/>
              </a:spcBef>
              <a:spcAft>
                <a:spcPts val="0"/>
              </a:spcAft>
              <a:buNone/>
            </a:pPr>
            <a:r>
              <a:rPr lang="es" sz="1100">
                <a:solidFill>
                  <a:schemeClr val="dk1"/>
                </a:solidFill>
                <a:latin typeface="Muli Regular"/>
                <a:ea typeface="Muli Regular"/>
                <a:cs typeface="Muli Regular"/>
                <a:sym typeface="Muli Regular"/>
              </a:rPr>
              <a:t>Batch Size: 120</a:t>
            </a:r>
            <a:endParaRPr sz="1100">
              <a:solidFill>
                <a:schemeClr val="dk1"/>
              </a:solidFill>
              <a:latin typeface="Muli Regular"/>
              <a:ea typeface="Muli Regular"/>
              <a:cs typeface="Muli Regular"/>
              <a:sym typeface="Muli Regular"/>
            </a:endParaRPr>
          </a:p>
          <a:p>
            <a:pPr marL="0" marR="0" lvl="0" indent="0" algn="l" rtl="0">
              <a:lnSpc>
                <a:spcPct val="100000"/>
              </a:lnSpc>
              <a:spcBef>
                <a:spcPts val="0"/>
              </a:spcBef>
              <a:spcAft>
                <a:spcPts val="0"/>
              </a:spcAft>
              <a:buNone/>
            </a:pPr>
            <a:r>
              <a:rPr lang="es" sz="1100">
                <a:solidFill>
                  <a:schemeClr val="dk1"/>
                </a:solidFill>
                <a:latin typeface="Muli Regular"/>
                <a:ea typeface="Muli Regular"/>
                <a:cs typeface="Muli Regular"/>
                <a:sym typeface="Muli Regular"/>
              </a:rPr>
              <a:t>Epoch: 20</a:t>
            </a:r>
            <a:endParaRPr sz="1100">
              <a:solidFill>
                <a:schemeClr val="dk1"/>
              </a:solidFill>
              <a:latin typeface="Muli Regular"/>
              <a:ea typeface="Muli Regular"/>
              <a:cs typeface="Muli Regular"/>
              <a:sym typeface="Muli Regular"/>
            </a:endParaRPr>
          </a:p>
          <a:p>
            <a:pPr marL="0" marR="0" lvl="0" indent="0" algn="l" rtl="0">
              <a:lnSpc>
                <a:spcPct val="100000"/>
              </a:lnSpc>
              <a:spcBef>
                <a:spcPts val="0"/>
              </a:spcBef>
              <a:spcAft>
                <a:spcPts val="0"/>
              </a:spcAft>
              <a:buNone/>
            </a:pPr>
            <a:r>
              <a:rPr lang="es" sz="1100">
                <a:solidFill>
                  <a:schemeClr val="dk1"/>
                </a:solidFill>
                <a:latin typeface="Muli Regular"/>
                <a:ea typeface="Muli Regular"/>
                <a:cs typeface="Muli Regular"/>
                <a:sym typeface="Muli Regular"/>
              </a:rPr>
              <a:t>Activation: ReLU</a:t>
            </a:r>
            <a:endParaRPr sz="1100">
              <a:solidFill>
                <a:schemeClr val="dk1"/>
              </a:solidFill>
              <a:latin typeface="Muli Regular"/>
              <a:ea typeface="Muli Regular"/>
              <a:cs typeface="Muli Regular"/>
              <a:sym typeface="Muli Regular"/>
            </a:endParaRPr>
          </a:p>
        </p:txBody>
      </p:sp>
      <p:cxnSp>
        <p:nvCxnSpPr>
          <p:cNvPr id="337" name="Google Shape;337;p35"/>
          <p:cNvCxnSpPr/>
          <p:nvPr/>
        </p:nvCxnSpPr>
        <p:spPr>
          <a:xfrm rot="10800000">
            <a:off x="1033825" y="1469536"/>
            <a:ext cx="0" cy="705000"/>
          </a:xfrm>
          <a:prstGeom prst="straightConnector1">
            <a:avLst/>
          </a:prstGeom>
          <a:noFill/>
          <a:ln w="28575" cap="flat" cmpd="sng">
            <a:solidFill>
              <a:schemeClr val="accent3"/>
            </a:solidFill>
            <a:prstDash val="solid"/>
            <a:round/>
            <a:headEnd type="none" w="med" len="med"/>
            <a:tailEnd type="none" w="med" len="med"/>
          </a:ln>
        </p:spPr>
      </p:cxnSp>
      <p:cxnSp>
        <p:nvCxnSpPr>
          <p:cNvPr id="338" name="Google Shape;338;p35"/>
          <p:cNvCxnSpPr/>
          <p:nvPr/>
        </p:nvCxnSpPr>
        <p:spPr>
          <a:xfrm rot="10800000">
            <a:off x="1033825" y="2551361"/>
            <a:ext cx="0" cy="705000"/>
          </a:xfrm>
          <a:prstGeom prst="straightConnector1">
            <a:avLst/>
          </a:prstGeom>
          <a:noFill/>
          <a:ln w="28575" cap="flat" cmpd="sng">
            <a:solidFill>
              <a:schemeClr val="accent2"/>
            </a:solidFill>
            <a:prstDash val="solid"/>
            <a:round/>
            <a:headEnd type="none" w="med" len="med"/>
            <a:tailEnd type="none" w="med" len="med"/>
          </a:ln>
        </p:spPr>
      </p:cxnSp>
      <p:cxnSp>
        <p:nvCxnSpPr>
          <p:cNvPr id="339" name="Google Shape;339;p35"/>
          <p:cNvCxnSpPr/>
          <p:nvPr/>
        </p:nvCxnSpPr>
        <p:spPr>
          <a:xfrm rot="10800000">
            <a:off x="1033825" y="3603238"/>
            <a:ext cx="0" cy="705000"/>
          </a:xfrm>
          <a:prstGeom prst="straightConnector1">
            <a:avLst/>
          </a:prstGeom>
          <a:noFill/>
          <a:ln w="28575" cap="flat" cmpd="sng">
            <a:solidFill>
              <a:schemeClr val="accent5"/>
            </a:solidFill>
            <a:prstDash val="solid"/>
            <a:round/>
            <a:headEnd type="none" w="med" len="med"/>
            <a:tailEnd type="none" w="med" len="med"/>
          </a:ln>
        </p:spPr>
      </p:cxnSp>
      <p:sp>
        <p:nvSpPr>
          <p:cNvPr id="340" name="Google Shape;340;p35"/>
          <p:cNvSpPr txBox="1"/>
          <p:nvPr/>
        </p:nvSpPr>
        <p:spPr>
          <a:xfrm>
            <a:off x="1193875" y="1438250"/>
            <a:ext cx="2192400" cy="861600"/>
          </a:xfrm>
          <a:prstGeom prst="rect">
            <a:avLst/>
          </a:prstGeom>
          <a:noFill/>
          <a:ln>
            <a:noFill/>
          </a:ln>
        </p:spPr>
        <p:txBody>
          <a:bodyPr spcFirstLastPara="1" wrap="square" lIns="0" tIns="6350" rIns="0" bIns="0" anchor="t" anchorCtr="0">
            <a:noAutofit/>
          </a:bodyPr>
          <a:lstStyle/>
          <a:p>
            <a:pPr marL="0" marR="0" lvl="0" indent="0" algn="l" rtl="0">
              <a:lnSpc>
                <a:spcPct val="100000"/>
              </a:lnSpc>
              <a:spcBef>
                <a:spcPts val="0"/>
              </a:spcBef>
              <a:spcAft>
                <a:spcPts val="0"/>
              </a:spcAft>
              <a:buNone/>
            </a:pPr>
            <a:r>
              <a:rPr lang="es" sz="1800" b="1">
                <a:solidFill>
                  <a:schemeClr val="accent3"/>
                </a:solidFill>
                <a:latin typeface="Amatic SC"/>
                <a:ea typeface="Amatic SC"/>
                <a:cs typeface="Amatic SC"/>
                <a:sym typeface="Amatic SC"/>
              </a:rPr>
              <a:t>Validation Accuracy: </a:t>
            </a:r>
            <a:r>
              <a:rPr lang="es" sz="1100">
                <a:solidFill>
                  <a:schemeClr val="dk1"/>
                </a:solidFill>
                <a:latin typeface="Muli Regular"/>
                <a:ea typeface="Muli Regular"/>
                <a:cs typeface="Muli Regular"/>
                <a:sym typeface="Muli Regular"/>
              </a:rPr>
              <a:t>99.91%</a:t>
            </a:r>
            <a:endParaRPr sz="1800" b="1">
              <a:solidFill>
                <a:schemeClr val="accent3"/>
              </a:solidFill>
              <a:latin typeface="Amatic SC"/>
              <a:ea typeface="Amatic SC"/>
              <a:cs typeface="Amatic SC"/>
              <a:sym typeface="Amatic SC"/>
            </a:endParaRPr>
          </a:p>
          <a:p>
            <a:pPr marL="0" lvl="0" indent="0" algn="l" rtl="0">
              <a:spcBef>
                <a:spcPts val="0"/>
              </a:spcBef>
              <a:spcAft>
                <a:spcPts val="0"/>
              </a:spcAft>
              <a:buNone/>
            </a:pPr>
            <a:r>
              <a:rPr lang="es" sz="1800" b="1">
                <a:solidFill>
                  <a:schemeClr val="accent3"/>
                </a:solidFill>
                <a:latin typeface="Amatic SC"/>
                <a:ea typeface="Amatic SC"/>
                <a:cs typeface="Amatic SC"/>
                <a:sym typeface="Amatic SC"/>
              </a:rPr>
              <a:t>Test Accuracy: </a:t>
            </a:r>
            <a:r>
              <a:rPr lang="es" sz="1100">
                <a:solidFill>
                  <a:schemeClr val="dk1"/>
                </a:solidFill>
                <a:latin typeface="Muli Regular"/>
                <a:ea typeface="Muli Regular"/>
                <a:cs typeface="Muli Regular"/>
                <a:sym typeface="Muli Regular"/>
              </a:rPr>
              <a:t>98.42%</a:t>
            </a:r>
            <a:endParaRPr sz="1800" b="1">
              <a:solidFill>
                <a:schemeClr val="accent3"/>
              </a:solidFill>
              <a:latin typeface="Amatic SC"/>
              <a:ea typeface="Amatic SC"/>
              <a:cs typeface="Amatic SC"/>
              <a:sym typeface="Amatic SC"/>
            </a:endParaRPr>
          </a:p>
        </p:txBody>
      </p:sp>
      <p:pic>
        <p:nvPicPr>
          <p:cNvPr id="341" name="Google Shape;341;p35"/>
          <p:cNvPicPr preferRelativeResize="0"/>
          <p:nvPr/>
        </p:nvPicPr>
        <p:blipFill>
          <a:blip r:embed="rId3">
            <a:alphaModFix/>
          </a:blip>
          <a:stretch>
            <a:fillRect/>
          </a:stretch>
        </p:blipFill>
        <p:spPr>
          <a:xfrm>
            <a:off x="4250975" y="1009900"/>
            <a:ext cx="3898530" cy="38288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6" name="Google Shape;346;p36"/>
          <p:cNvSpPr txBox="1">
            <a:spLocks noGrp="1"/>
          </p:cNvSpPr>
          <p:nvPr>
            <p:ph type="ctrTitle"/>
          </p:nvPr>
        </p:nvSpPr>
        <p:spPr>
          <a:xfrm>
            <a:off x="619950" y="204301"/>
            <a:ext cx="7904100" cy="620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4000"/>
              <a:t>CNN Results</a:t>
            </a:r>
            <a:endParaRPr sz="4000"/>
          </a:p>
        </p:txBody>
      </p:sp>
      <p:pic>
        <p:nvPicPr>
          <p:cNvPr id="347" name="Google Shape;347;p36"/>
          <p:cNvPicPr preferRelativeResize="0"/>
          <p:nvPr/>
        </p:nvPicPr>
        <p:blipFill>
          <a:blip r:embed="rId3">
            <a:alphaModFix/>
          </a:blip>
          <a:stretch>
            <a:fillRect/>
          </a:stretch>
        </p:blipFill>
        <p:spPr>
          <a:xfrm>
            <a:off x="1929100" y="824701"/>
            <a:ext cx="5285809" cy="40140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Google Shape;352;p37"/>
          <p:cNvSpPr txBox="1"/>
          <p:nvPr/>
        </p:nvSpPr>
        <p:spPr>
          <a:xfrm>
            <a:off x="5369130" y="2111675"/>
            <a:ext cx="2466600" cy="1065900"/>
          </a:xfrm>
          <a:prstGeom prst="rect">
            <a:avLst/>
          </a:prstGeom>
          <a:noFill/>
          <a:ln>
            <a:noFill/>
          </a:ln>
        </p:spPr>
        <p:txBody>
          <a:bodyPr spcFirstLastPara="1" wrap="square" lIns="0" tIns="6350" rIns="0" bIns="0" anchor="t" anchorCtr="0">
            <a:noAutofit/>
          </a:bodyPr>
          <a:lstStyle/>
          <a:p>
            <a:pPr marL="0" marR="0" lvl="0" indent="0" algn="l" rtl="0">
              <a:lnSpc>
                <a:spcPct val="100000"/>
              </a:lnSpc>
              <a:spcBef>
                <a:spcPts val="0"/>
              </a:spcBef>
              <a:spcAft>
                <a:spcPts val="0"/>
              </a:spcAft>
              <a:buNone/>
            </a:pPr>
            <a:r>
              <a:rPr lang="es" sz="2400" b="1">
                <a:solidFill>
                  <a:schemeClr val="accent5"/>
                </a:solidFill>
                <a:latin typeface="Amatic SC"/>
                <a:ea typeface="Amatic SC"/>
                <a:cs typeface="Amatic SC"/>
                <a:sym typeface="Amatic SC"/>
              </a:rPr>
              <a:t>chALLENGES FACED</a:t>
            </a:r>
            <a:endParaRPr sz="2400" b="1">
              <a:solidFill>
                <a:schemeClr val="accent5"/>
              </a:solidFill>
              <a:latin typeface="Amatic SC"/>
              <a:ea typeface="Amatic SC"/>
              <a:cs typeface="Amatic SC"/>
              <a:sym typeface="Amatic SC"/>
            </a:endParaRPr>
          </a:p>
          <a:p>
            <a:pPr marL="457200" marR="0" lvl="0" indent="-317500" algn="l" rtl="0">
              <a:lnSpc>
                <a:spcPct val="100000"/>
              </a:lnSpc>
              <a:spcBef>
                <a:spcPts val="0"/>
              </a:spcBef>
              <a:spcAft>
                <a:spcPts val="0"/>
              </a:spcAft>
              <a:buClr>
                <a:schemeClr val="dk1"/>
              </a:buClr>
              <a:buSzPts val="1400"/>
              <a:buFont typeface="Muli Regular"/>
              <a:buChar char="●"/>
            </a:pPr>
            <a:r>
              <a:rPr lang="es">
                <a:solidFill>
                  <a:schemeClr val="dk1"/>
                </a:solidFill>
                <a:latin typeface="Muli Regular"/>
                <a:ea typeface="Muli Regular"/>
                <a:cs typeface="Muli Regular"/>
                <a:sym typeface="Muli Regular"/>
              </a:rPr>
              <a:t>Computing Power</a:t>
            </a:r>
            <a:endParaRPr>
              <a:solidFill>
                <a:schemeClr val="dk1"/>
              </a:solidFill>
              <a:latin typeface="Muli Regular"/>
              <a:ea typeface="Muli Regular"/>
              <a:cs typeface="Muli Regular"/>
              <a:sym typeface="Muli Regular"/>
            </a:endParaRPr>
          </a:p>
          <a:p>
            <a:pPr marL="914400" marR="0" lvl="1" indent="-317500" algn="l" rtl="0">
              <a:lnSpc>
                <a:spcPct val="100000"/>
              </a:lnSpc>
              <a:spcBef>
                <a:spcPts val="0"/>
              </a:spcBef>
              <a:spcAft>
                <a:spcPts val="0"/>
              </a:spcAft>
              <a:buClr>
                <a:schemeClr val="dk1"/>
              </a:buClr>
              <a:buSzPts val="1400"/>
              <a:buFont typeface="Muli Regular"/>
              <a:buChar char="○"/>
            </a:pPr>
            <a:r>
              <a:rPr lang="es">
                <a:solidFill>
                  <a:schemeClr val="dk1"/>
                </a:solidFill>
                <a:latin typeface="Muli Regular"/>
                <a:ea typeface="Muli Regular"/>
                <a:cs typeface="Muli Regular"/>
                <a:sym typeface="Muli Regular"/>
              </a:rPr>
              <a:t>Insufficient RAM</a:t>
            </a:r>
            <a:endParaRPr>
              <a:solidFill>
                <a:schemeClr val="dk1"/>
              </a:solidFill>
              <a:latin typeface="Muli Regular"/>
              <a:ea typeface="Muli Regular"/>
              <a:cs typeface="Muli Regular"/>
              <a:sym typeface="Muli Regular"/>
            </a:endParaRPr>
          </a:p>
          <a:p>
            <a:pPr marL="914400" marR="0" lvl="1" indent="-317500" algn="l" rtl="0">
              <a:lnSpc>
                <a:spcPct val="100000"/>
              </a:lnSpc>
              <a:spcBef>
                <a:spcPts val="0"/>
              </a:spcBef>
              <a:spcAft>
                <a:spcPts val="0"/>
              </a:spcAft>
              <a:buClr>
                <a:schemeClr val="dk1"/>
              </a:buClr>
              <a:buSzPts val="1400"/>
              <a:buFont typeface="Muli Regular"/>
              <a:buChar char="○"/>
            </a:pPr>
            <a:r>
              <a:rPr lang="es">
                <a:solidFill>
                  <a:schemeClr val="dk1"/>
                </a:solidFill>
                <a:latin typeface="Muli Regular"/>
                <a:ea typeface="Muli Regular"/>
                <a:cs typeface="Muli Regular"/>
                <a:sym typeface="Muli Regular"/>
              </a:rPr>
              <a:t>Run time</a:t>
            </a:r>
            <a:endParaRPr>
              <a:solidFill>
                <a:schemeClr val="dk1"/>
              </a:solidFill>
              <a:latin typeface="Muli Regular"/>
              <a:ea typeface="Muli Regular"/>
              <a:cs typeface="Muli Regular"/>
              <a:sym typeface="Muli Regular"/>
            </a:endParaRPr>
          </a:p>
        </p:txBody>
      </p:sp>
      <p:sp>
        <p:nvSpPr>
          <p:cNvPr id="353" name="Google Shape;353;p37"/>
          <p:cNvSpPr txBox="1">
            <a:spLocks noGrp="1"/>
          </p:cNvSpPr>
          <p:nvPr>
            <p:ph type="ctrTitle"/>
          </p:nvPr>
        </p:nvSpPr>
        <p:spPr>
          <a:xfrm>
            <a:off x="2376400" y="158350"/>
            <a:ext cx="4040100" cy="851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4000"/>
              <a:t>Transfer Learning</a:t>
            </a:r>
            <a:endParaRPr sz="4000"/>
          </a:p>
        </p:txBody>
      </p:sp>
      <p:cxnSp>
        <p:nvCxnSpPr>
          <p:cNvPr id="354" name="Google Shape;354;p37"/>
          <p:cNvCxnSpPr/>
          <p:nvPr/>
        </p:nvCxnSpPr>
        <p:spPr>
          <a:xfrm rot="10800000">
            <a:off x="1091875" y="1866700"/>
            <a:ext cx="31800" cy="1570800"/>
          </a:xfrm>
          <a:prstGeom prst="straightConnector1">
            <a:avLst/>
          </a:prstGeom>
          <a:noFill/>
          <a:ln w="28575" cap="flat" cmpd="sng">
            <a:solidFill>
              <a:schemeClr val="accent3"/>
            </a:solidFill>
            <a:prstDash val="solid"/>
            <a:round/>
            <a:headEnd type="none" w="med" len="med"/>
            <a:tailEnd type="none" w="med" len="med"/>
          </a:ln>
        </p:spPr>
      </p:cxnSp>
      <p:cxnSp>
        <p:nvCxnSpPr>
          <p:cNvPr id="355" name="Google Shape;355;p37"/>
          <p:cNvCxnSpPr/>
          <p:nvPr/>
        </p:nvCxnSpPr>
        <p:spPr>
          <a:xfrm rot="10800000" flipH="1">
            <a:off x="5245950" y="2188025"/>
            <a:ext cx="4200" cy="1009800"/>
          </a:xfrm>
          <a:prstGeom prst="straightConnector1">
            <a:avLst/>
          </a:prstGeom>
          <a:noFill/>
          <a:ln w="28575" cap="flat" cmpd="sng">
            <a:solidFill>
              <a:schemeClr val="accent5"/>
            </a:solidFill>
            <a:prstDash val="solid"/>
            <a:round/>
            <a:headEnd type="none" w="med" len="med"/>
            <a:tailEnd type="none" w="med" len="med"/>
          </a:ln>
        </p:spPr>
      </p:cxnSp>
      <p:sp>
        <p:nvSpPr>
          <p:cNvPr id="356" name="Google Shape;356;p37"/>
          <p:cNvSpPr txBox="1"/>
          <p:nvPr/>
        </p:nvSpPr>
        <p:spPr>
          <a:xfrm>
            <a:off x="1252100" y="1835301"/>
            <a:ext cx="3295800" cy="1638900"/>
          </a:xfrm>
          <a:prstGeom prst="rect">
            <a:avLst/>
          </a:prstGeom>
          <a:noFill/>
          <a:ln>
            <a:noFill/>
          </a:ln>
        </p:spPr>
        <p:txBody>
          <a:bodyPr spcFirstLastPara="1" wrap="square" lIns="0" tIns="6350" rIns="0" bIns="0" anchor="t" anchorCtr="0">
            <a:noAutofit/>
          </a:bodyPr>
          <a:lstStyle/>
          <a:p>
            <a:pPr marL="0" marR="0" lvl="0" indent="0" algn="l" rtl="0">
              <a:lnSpc>
                <a:spcPct val="100000"/>
              </a:lnSpc>
              <a:spcBef>
                <a:spcPts val="0"/>
              </a:spcBef>
              <a:spcAft>
                <a:spcPts val="0"/>
              </a:spcAft>
              <a:buNone/>
            </a:pPr>
            <a:r>
              <a:rPr lang="es" sz="2400" b="1">
                <a:solidFill>
                  <a:schemeClr val="accent3"/>
                </a:solidFill>
                <a:latin typeface="Amatic SC"/>
                <a:ea typeface="Amatic SC"/>
                <a:cs typeface="Amatic SC"/>
                <a:sym typeface="Amatic SC"/>
              </a:rPr>
              <a:t>VGG16</a:t>
            </a:r>
            <a:r>
              <a:rPr lang="es" sz="1800" b="1">
                <a:solidFill>
                  <a:schemeClr val="accent3"/>
                </a:solidFill>
                <a:latin typeface="Amatic SC"/>
                <a:ea typeface="Amatic SC"/>
                <a:cs typeface="Amatic SC"/>
                <a:sym typeface="Amatic SC"/>
              </a:rPr>
              <a:t> </a:t>
            </a:r>
            <a:endParaRPr sz="1800" b="1">
              <a:solidFill>
                <a:schemeClr val="accent3"/>
              </a:solidFill>
              <a:latin typeface="Amatic SC"/>
              <a:ea typeface="Amatic SC"/>
              <a:cs typeface="Amatic SC"/>
              <a:sym typeface="Amatic SC"/>
            </a:endParaRPr>
          </a:p>
          <a:p>
            <a:pPr marL="457200" marR="0" lvl="0" indent="-317500" algn="l" rtl="0">
              <a:lnSpc>
                <a:spcPct val="100000"/>
              </a:lnSpc>
              <a:spcBef>
                <a:spcPts val="0"/>
              </a:spcBef>
              <a:spcAft>
                <a:spcPts val="0"/>
              </a:spcAft>
              <a:buClr>
                <a:schemeClr val="dk1"/>
              </a:buClr>
              <a:buSzPts val="1400"/>
              <a:buFont typeface="Muli Regular"/>
              <a:buChar char="●"/>
            </a:pPr>
            <a:r>
              <a:rPr lang="es">
                <a:solidFill>
                  <a:schemeClr val="dk1"/>
                </a:solidFill>
                <a:latin typeface="Muli Regular"/>
                <a:ea typeface="Muli Regular"/>
                <a:cs typeface="Muli Regular"/>
                <a:sym typeface="Muli Regular"/>
              </a:rPr>
              <a:t>More parameters than AlexNet</a:t>
            </a:r>
            <a:endParaRPr>
              <a:solidFill>
                <a:schemeClr val="dk1"/>
              </a:solidFill>
              <a:latin typeface="Muli Regular"/>
              <a:ea typeface="Muli Regular"/>
              <a:cs typeface="Muli Regular"/>
              <a:sym typeface="Muli Regular"/>
            </a:endParaRPr>
          </a:p>
          <a:p>
            <a:pPr marL="457200" marR="0" lvl="0" indent="-317500" algn="l" rtl="0">
              <a:lnSpc>
                <a:spcPct val="100000"/>
              </a:lnSpc>
              <a:spcBef>
                <a:spcPts val="0"/>
              </a:spcBef>
              <a:spcAft>
                <a:spcPts val="0"/>
              </a:spcAft>
              <a:buClr>
                <a:schemeClr val="dk1"/>
              </a:buClr>
              <a:buSzPts val="1400"/>
              <a:buFont typeface="Muli Regular"/>
              <a:buChar char="●"/>
            </a:pPr>
            <a:r>
              <a:rPr lang="es">
                <a:solidFill>
                  <a:schemeClr val="dk1"/>
                </a:solidFill>
                <a:latin typeface="Muli Regular"/>
                <a:ea typeface="Muli Regular"/>
                <a:cs typeface="Muli Regular"/>
                <a:sym typeface="Muli Regular"/>
              </a:rPr>
              <a:t>Slow neural net to train</a:t>
            </a:r>
            <a:endParaRPr>
              <a:solidFill>
                <a:schemeClr val="dk1"/>
              </a:solidFill>
              <a:latin typeface="Muli Regular"/>
              <a:ea typeface="Muli Regular"/>
              <a:cs typeface="Muli Regular"/>
              <a:sym typeface="Muli Regular"/>
            </a:endParaRPr>
          </a:p>
          <a:p>
            <a:pPr marL="457200" marR="0" lvl="0" indent="-317500" algn="l" rtl="0">
              <a:lnSpc>
                <a:spcPct val="100000"/>
              </a:lnSpc>
              <a:spcBef>
                <a:spcPts val="0"/>
              </a:spcBef>
              <a:spcAft>
                <a:spcPts val="0"/>
              </a:spcAft>
              <a:buClr>
                <a:schemeClr val="dk1"/>
              </a:buClr>
              <a:buSzPts val="1400"/>
              <a:buFont typeface="Muli Regular"/>
              <a:buChar char="●"/>
            </a:pPr>
            <a:r>
              <a:rPr lang="es">
                <a:solidFill>
                  <a:schemeClr val="dk1"/>
                </a:solidFill>
                <a:latin typeface="Muli Regular"/>
                <a:ea typeface="Muli Regular"/>
                <a:cs typeface="Muli Regular"/>
                <a:sym typeface="Muli Regular"/>
              </a:rPr>
              <a:t>Hidden layers use ReLU</a:t>
            </a:r>
            <a:endParaRPr>
              <a:solidFill>
                <a:schemeClr val="dk1"/>
              </a:solidFill>
              <a:latin typeface="Muli Regular"/>
              <a:ea typeface="Muli Regular"/>
              <a:cs typeface="Muli Regular"/>
              <a:sym typeface="Muli Regular"/>
            </a:endParaRPr>
          </a:p>
          <a:p>
            <a:pPr marL="914400" marR="0" lvl="1" indent="-317500" algn="l" rtl="0">
              <a:lnSpc>
                <a:spcPct val="100000"/>
              </a:lnSpc>
              <a:spcBef>
                <a:spcPts val="0"/>
              </a:spcBef>
              <a:spcAft>
                <a:spcPts val="0"/>
              </a:spcAft>
              <a:buClr>
                <a:schemeClr val="dk1"/>
              </a:buClr>
              <a:buSzPts val="1400"/>
              <a:buFont typeface="Muli Regular"/>
              <a:buChar char="○"/>
            </a:pPr>
            <a:r>
              <a:rPr lang="es">
                <a:solidFill>
                  <a:schemeClr val="dk1"/>
                </a:solidFill>
                <a:latin typeface="Muli Regular"/>
                <a:ea typeface="Muli Regular"/>
                <a:cs typeface="Muli Regular"/>
                <a:sym typeface="Muli Regular"/>
              </a:rPr>
              <a:t>Decision function is more discriminative</a:t>
            </a:r>
            <a:endParaRPr>
              <a:solidFill>
                <a:schemeClr val="dk1"/>
              </a:solidFill>
              <a:latin typeface="Muli Regular"/>
              <a:ea typeface="Muli Regular"/>
              <a:cs typeface="Muli Regular"/>
              <a:sym typeface="Muli Regular"/>
            </a:endParaRPr>
          </a:p>
          <a:p>
            <a:pPr marL="0" lvl="0" indent="0" algn="l" rtl="0">
              <a:spcBef>
                <a:spcPts val="0"/>
              </a:spcBef>
              <a:spcAft>
                <a:spcPts val="0"/>
              </a:spcAft>
              <a:buNone/>
            </a:pPr>
            <a:endParaRPr sz="1800" b="1">
              <a:solidFill>
                <a:schemeClr val="accent3"/>
              </a:solidFill>
              <a:latin typeface="Amatic SC"/>
              <a:ea typeface="Amatic SC"/>
              <a:cs typeface="Amatic SC"/>
              <a:sym typeface="Amatic SC"/>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Google Shape;361;p38"/>
          <p:cNvSpPr/>
          <p:nvPr/>
        </p:nvSpPr>
        <p:spPr>
          <a:xfrm>
            <a:off x="2104800" y="2086175"/>
            <a:ext cx="4934245" cy="130875"/>
          </a:xfrm>
          <a:custGeom>
            <a:avLst/>
            <a:gdLst/>
            <a:ahLst/>
            <a:cxnLst/>
            <a:rect l="l" t="t" r="r" b="b"/>
            <a:pathLst>
              <a:path w="285464" h="5235" fill="none" extrusionOk="0">
                <a:moveTo>
                  <a:pt x="0" y="1"/>
                </a:moveTo>
                <a:cubicBezTo>
                  <a:pt x="7134" y="1"/>
                  <a:pt x="7134" y="5235"/>
                  <a:pt x="14276" y="5235"/>
                </a:cubicBezTo>
                <a:cubicBezTo>
                  <a:pt x="21410" y="5235"/>
                  <a:pt x="21410" y="1"/>
                  <a:pt x="28544" y="1"/>
                </a:cubicBezTo>
                <a:cubicBezTo>
                  <a:pt x="35678" y="1"/>
                  <a:pt x="35678" y="5235"/>
                  <a:pt x="42820" y="5235"/>
                </a:cubicBezTo>
                <a:cubicBezTo>
                  <a:pt x="49954" y="5235"/>
                  <a:pt x="49954" y="1"/>
                  <a:pt x="57096" y="1"/>
                </a:cubicBezTo>
                <a:cubicBezTo>
                  <a:pt x="64230" y="1"/>
                  <a:pt x="64230" y="5235"/>
                  <a:pt x="71364" y="5235"/>
                </a:cubicBezTo>
                <a:cubicBezTo>
                  <a:pt x="78498" y="5235"/>
                  <a:pt x="78506" y="1"/>
                  <a:pt x="85640" y="1"/>
                </a:cubicBezTo>
                <a:cubicBezTo>
                  <a:pt x="92774" y="1"/>
                  <a:pt x="92774" y="5235"/>
                  <a:pt x="99908" y="5235"/>
                </a:cubicBezTo>
                <a:cubicBezTo>
                  <a:pt x="107050" y="5235"/>
                  <a:pt x="107050" y="1"/>
                  <a:pt x="114184" y="1"/>
                </a:cubicBezTo>
                <a:cubicBezTo>
                  <a:pt x="121318" y="1"/>
                  <a:pt x="121318" y="5235"/>
                  <a:pt x="128460" y="5235"/>
                </a:cubicBezTo>
                <a:cubicBezTo>
                  <a:pt x="135594" y="5235"/>
                  <a:pt x="135594" y="1"/>
                  <a:pt x="142728" y="1"/>
                </a:cubicBezTo>
                <a:cubicBezTo>
                  <a:pt x="149869" y="1"/>
                  <a:pt x="149869" y="5235"/>
                  <a:pt x="157004" y="5235"/>
                </a:cubicBezTo>
                <a:cubicBezTo>
                  <a:pt x="164138" y="5235"/>
                  <a:pt x="164138" y="1"/>
                  <a:pt x="171279" y="1"/>
                </a:cubicBezTo>
                <a:cubicBezTo>
                  <a:pt x="178413" y="1"/>
                  <a:pt x="178413" y="5235"/>
                  <a:pt x="185548" y="5235"/>
                </a:cubicBezTo>
                <a:cubicBezTo>
                  <a:pt x="192682" y="5235"/>
                  <a:pt x="192689" y="1"/>
                  <a:pt x="199823" y="1"/>
                </a:cubicBezTo>
                <a:cubicBezTo>
                  <a:pt x="206957" y="1"/>
                  <a:pt x="206957" y="5235"/>
                  <a:pt x="214092" y="5235"/>
                </a:cubicBezTo>
                <a:cubicBezTo>
                  <a:pt x="221233" y="5235"/>
                  <a:pt x="221233" y="1"/>
                  <a:pt x="228367" y="1"/>
                </a:cubicBezTo>
                <a:cubicBezTo>
                  <a:pt x="235501" y="1"/>
                  <a:pt x="235501" y="5235"/>
                  <a:pt x="242643" y="5235"/>
                </a:cubicBezTo>
                <a:cubicBezTo>
                  <a:pt x="249777" y="5235"/>
                  <a:pt x="249777" y="1"/>
                  <a:pt x="256911" y="1"/>
                </a:cubicBezTo>
                <a:cubicBezTo>
                  <a:pt x="264053" y="1"/>
                  <a:pt x="264053" y="5235"/>
                  <a:pt x="271187" y="5235"/>
                </a:cubicBezTo>
                <a:cubicBezTo>
                  <a:pt x="278321" y="5235"/>
                  <a:pt x="278321" y="1"/>
                  <a:pt x="285463" y="1"/>
                </a:cubicBezTo>
              </a:path>
            </a:pathLst>
          </a:custGeom>
          <a:noFill/>
          <a:ln w="19050" cap="flat" cmpd="sng">
            <a:solidFill>
              <a:srgbClr val="E9834B"/>
            </a:solidFill>
            <a:prstDash val="solid"/>
            <a:miter lim="7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38"/>
          <p:cNvSpPr/>
          <p:nvPr/>
        </p:nvSpPr>
        <p:spPr>
          <a:xfrm>
            <a:off x="4403700" y="1457325"/>
            <a:ext cx="485700" cy="914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38"/>
          <p:cNvSpPr txBox="1">
            <a:spLocks noGrp="1"/>
          </p:cNvSpPr>
          <p:nvPr>
            <p:ph type="subTitle" idx="4"/>
          </p:nvPr>
        </p:nvSpPr>
        <p:spPr>
          <a:xfrm>
            <a:off x="3618275" y="3417063"/>
            <a:ext cx="1953600" cy="987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a:t>Utilize Transfer Learning methods to better train models</a:t>
            </a:r>
            <a:endParaRPr/>
          </a:p>
        </p:txBody>
      </p:sp>
      <p:sp>
        <p:nvSpPr>
          <p:cNvPr id="364" name="Google Shape;364;p38"/>
          <p:cNvSpPr txBox="1">
            <a:spLocks noGrp="1"/>
          </p:cNvSpPr>
          <p:nvPr>
            <p:ph type="ctrTitle"/>
          </p:nvPr>
        </p:nvSpPr>
        <p:spPr>
          <a:xfrm>
            <a:off x="543700" y="165229"/>
            <a:ext cx="7904100" cy="851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4000"/>
              <a:t>Conclusions / Next Steps</a:t>
            </a:r>
            <a:endParaRPr sz="4000"/>
          </a:p>
        </p:txBody>
      </p:sp>
      <p:sp>
        <p:nvSpPr>
          <p:cNvPr id="365" name="Google Shape;365;p38"/>
          <p:cNvSpPr txBox="1">
            <a:spLocks noGrp="1"/>
          </p:cNvSpPr>
          <p:nvPr>
            <p:ph type="ctrTitle" idx="2"/>
          </p:nvPr>
        </p:nvSpPr>
        <p:spPr>
          <a:xfrm>
            <a:off x="1468000" y="2875575"/>
            <a:ext cx="1841700" cy="541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sz="2600"/>
              <a:t>OPTIMIZE MODELS</a:t>
            </a:r>
            <a:endParaRPr sz="2600"/>
          </a:p>
        </p:txBody>
      </p:sp>
      <p:sp>
        <p:nvSpPr>
          <p:cNvPr id="366" name="Google Shape;366;p38"/>
          <p:cNvSpPr txBox="1">
            <a:spLocks noGrp="1"/>
          </p:cNvSpPr>
          <p:nvPr>
            <p:ph type="subTitle" idx="1"/>
          </p:nvPr>
        </p:nvSpPr>
        <p:spPr>
          <a:xfrm>
            <a:off x="1356096" y="3417063"/>
            <a:ext cx="1953600" cy="987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a:t>Data set too large to run locally or on Google Collab → work on better storing on GCP</a:t>
            </a:r>
            <a:endParaRPr/>
          </a:p>
        </p:txBody>
      </p:sp>
      <p:sp>
        <p:nvSpPr>
          <p:cNvPr id="367" name="Google Shape;367;p38"/>
          <p:cNvSpPr txBox="1">
            <a:spLocks noGrp="1"/>
          </p:cNvSpPr>
          <p:nvPr>
            <p:ph type="ctrTitle" idx="3"/>
          </p:nvPr>
        </p:nvSpPr>
        <p:spPr>
          <a:xfrm>
            <a:off x="3725700" y="3063325"/>
            <a:ext cx="1841700" cy="468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tune model parameters</a:t>
            </a:r>
            <a:endParaRPr/>
          </a:p>
        </p:txBody>
      </p:sp>
      <p:sp>
        <p:nvSpPr>
          <p:cNvPr id="368" name="Google Shape;368;p38"/>
          <p:cNvSpPr txBox="1">
            <a:spLocks noGrp="1"/>
          </p:cNvSpPr>
          <p:nvPr>
            <p:ph type="ctrTitle" idx="5"/>
          </p:nvPr>
        </p:nvSpPr>
        <p:spPr>
          <a:xfrm>
            <a:off x="5983400" y="2716675"/>
            <a:ext cx="1953600" cy="851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Noise</a:t>
            </a:r>
            <a:endParaRPr/>
          </a:p>
          <a:p>
            <a:pPr marL="0" lvl="0" indent="0" algn="ctr" rtl="0">
              <a:spcBef>
                <a:spcPts val="0"/>
              </a:spcBef>
              <a:spcAft>
                <a:spcPts val="0"/>
              </a:spcAft>
              <a:buNone/>
            </a:pPr>
            <a:r>
              <a:rPr lang="es"/>
              <a:t>detection</a:t>
            </a:r>
            <a:endParaRPr/>
          </a:p>
        </p:txBody>
      </p:sp>
      <p:sp>
        <p:nvSpPr>
          <p:cNvPr id="369" name="Google Shape;369;p38"/>
          <p:cNvSpPr txBox="1">
            <a:spLocks noGrp="1"/>
          </p:cNvSpPr>
          <p:nvPr>
            <p:ph type="subTitle" idx="6"/>
          </p:nvPr>
        </p:nvSpPr>
        <p:spPr>
          <a:xfrm>
            <a:off x="5880454" y="3417063"/>
            <a:ext cx="1953600" cy="987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a:t>Use optimized models to detect fruits even with noisy backgrounds</a:t>
            </a:r>
            <a:endParaRPr/>
          </a:p>
        </p:txBody>
      </p:sp>
      <p:pic>
        <p:nvPicPr>
          <p:cNvPr id="370" name="Google Shape;370;p38"/>
          <p:cNvPicPr preferRelativeResize="0"/>
          <p:nvPr/>
        </p:nvPicPr>
        <p:blipFill>
          <a:blip r:embed="rId3">
            <a:alphaModFix/>
          </a:blip>
          <a:stretch>
            <a:fillRect/>
          </a:stretch>
        </p:blipFill>
        <p:spPr>
          <a:xfrm rot="-6873585">
            <a:off x="1655185" y="1497140"/>
            <a:ext cx="1203023" cy="1174497"/>
          </a:xfrm>
          <a:prstGeom prst="rect">
            <a:avLst/>
          </a:prstGeom>
          <a:noFill/>
          <a:ln>
            <a:noFill/>
          </a:ln>
        </p:spPr>
      </p:pic>
      <p:pic>
        <p:nvPicPr>
          <p:cNvPr id="371" name="Google Shape;371;p38"/>
          <p:cNvPicPr preferRelativeResize="0"/>
          <p:nvPr/>
        </p:nvPicPr>
        <p:blipFill>
          <a:blip r:embed="rId4">
            <a:alphaModFix/>
          </a:blip>
          <a:stretch>
            <a:fillRect/>
          </a:stretch>
        </p:blipFill>
        <p:spPr>
          <a:xfrm>
            <a:off x="4008377" y="1486337"/>
            <a:ext cx="1276344" cy="1196125"/>
          </a:xfrm>
          <a:prstGeom prst="rect">
            <a:avLst/>
          </a:prstGeom>
          <a:noFill/>
          <a:ln>
            <a:noFill/>
          </a:ln>
        </p:spPr>
      </p:pic>
      <p:pic>
        <p:nvPicPr>
          <p:cNvPr id="372" name="Google Shape;372;p38"/>
          <p:cNvPicPr preferRelativeResize="0"/>
          <p:nvPr/>
        </p:nvPicPr>
        <p:blipFill>
          <a:blip r:embed="rId5">
            <a:alphaModFix/>
          </a:blip>
          <a:stretch>
            <a:fillRect/>
          </a:stretch>
        </p:blipFill>
        <p:spPr>
          <a:xfrm>
            <a:off x="6305957" y="1528943"/>
            <a:ext cx="1126950" cy="1110888"/>
          </a:xfrm>
          <a:prstGeom prst="rect">
            <a:avLst/>
          </a:prstGeom>
          <a:noFill/>
          <a:ln>
            <a:noFill/>
          </a:ln>
        </p:spPr>
      </p:pic>
      <p:sp>
        <p:nvSpPr>
          <p:cNvPr id="373" name="Google Shape;373;p38"/>
          <p:cNvSpPr/>
          <p:nvPr/>
        </p:nvSpPr>
        <p:spPr>
          <a:xfrm flipH="1">
            <a:off x="6233750" y="3531925"/>
            <a:ext cx="2910250" cy="1611575"/>
          </a:xfrm>
          <a:custGeom>
            <a:avLst/>
            <a:gdLst/>
            <a:ahLst/>
            <a:cxnLst/>
            <a:rect l="l" t="t" r="r" b="b"/>
            <a:pathLst>
              <a:path w="116410" h="64463" extrusionOk="0">
                <a:moveTo>
                  <a:pt x="0" y="0"/>
                </a:moveTo>
                <a:lnTo>
                  <a:pt x="0" y="64462"/>
                </a:lnTo>
                <a:lnTo>
                  <a:pt x="116410" y="64462"/>
                </a:lnTo>
                <a:cubicBezTo>
                  <a:pt x="111385" y="60125"/>
                  <a:pt x="105966" y="56139"/>
                  <a:pt x="99525" y="54837"/>
                </a:cubicBezTo>
                <a:cubicBezTo>
                  <a:pt x="96284" y="54174"/>
                  <a:pt x="92904" y="54240"/>
                  <a:pt x="89720" y="53323"/>
                </a:cubicBezTo>
                <a:cubicBezTo>
                  <a:pt x="81445" y="50933"/>
                  <a:pt x="78196" y="42765"/>
                  <a:pt x="70879" y="39221"/>
                </a:cubicBezTo>
                <a:cubicBezTo>
                  <a:pt x="68977" y="38300"/>
                  <a:pt x="66919" y="37934"/>
                  <a:pt x="64815" y="37934"/>
                </a:cubicBezTo>
                <a:cubicBezTo>
                  <a:pt x="60618" y="37934"/>
                  <a:pt x="56239" y="39391"/>
                  <a:pt x="52554" y="40809"/>
                </a:cubicBezTo>
                <a:cubicBezTo>
                  <a:pt x="50401" y="41639"/>
                  <a:pt x="48204" y="42558"/>
                  <a:pt x="45904" y="42558"/>
                </a:cubicBezTo>
                <a:cubicBezTo>
                  <a:pt x="45799" y="42558"/>
                  <a:pt x="45694" y="42556"/>
                  <a:pt x="45588" y="42552"/>
                </a:cubicBezTo>
                <a:cubicBezTo>
                  <a:pt x="38034" y="42290"/>
                  <a:pt x="34907" y="32420"/>
                  <a:pt x="32820" y="26617"/>
                </a:cubicBezTo>
                <a:cubicBezTo>
                  <a:pt x="29808" y="18228"/>
                  <a:pt x="26232" y="9912"/>
                  <a:pt x="18391" y="4936"/>
                </a:cubicBezTo>
                <a:cubicBezTo>
                  <a:pt x="12915" y="1441"/>
                  <a:pt x="6409" y="320"/>
                  <a:pt x="0" y="0"/>
                </a:cubicBezTo>
                <a:close/>
              </a:path>
            </a:pathLst>
          </a:custGeom>
          <a:solidFill>
            <a:srgbClr val="E6555C">
              <a:alpha val="45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18"/>
          <p:cNvSpPr/>
          <p:nvPr/>
        </p:nvSpPr>
        <p:spPr>
          <a:xfrm>
            <a:off x="1238250" y="1353100"/>
            <a:ext cx="6667500" cy="2599800"/>
          </a:xfrm>
          <a:prstGeom prst="round2DiagRect">
            <a:avLst>
              <a:gd name="adj1" fmla="val 16667"/>
              <a:gd name="adj2" fmla="val 0"/>
            </a:avLst>
          </a:prstGeom>
          <a:solidFill>
            <a:srgbClr val="E6555C">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8"/>
          <p:cNvSpPr txBox="1">
            <a:spLocks noGrp="1"/>
          </p:cNvSpPr>
          <p:nvPr>
            <p:ph type="subTitle" idx="1"/>
          </p:nvPr>
        </p:nvSpPr>
        <p:spPr>
          <a:xfrm flipH="1">
            <a:off x="1450349" y="2176794"/>
            <a:ext cx="3867600" cy="1784400"/>
          </a:xfrm>
          <a:prstGeom prst="rect">
            <a:avLst/>
          </a:prstGeom>
        </p:spPr>
        <p:txBody>
          <a:bodyPr spcFirstLastPara="1" wrap="square" lIns="91425" tIns="91425" rIns="91425" bIns="91425" anchor="ctr" anchorCtr="0">
            <a:noAutofit/>
          </a:bodyPr>
          <a:lstStyle/>
          <a:p>
            <a:pPr marL="457200" lvl="0" indent="-342900" algn="l" rtl="0">
              <a:spcBef>
                <a:spcPts val="0"/>
              </a:spcBef>
              <a:spcAft>
                <a:spcPts val="0"/>
              </a:spcAft>
              <a:buSzPts val="1800"/>
              <a:buChar char="●"/>
            </a:pPr>
            <a:r>
              <a:rPr lang="es" sz="1800"/>
              <a:t>Grocery stores:</a:t>
            </a:r>
            <a:endParaRPr sz="1800"/>
          </a:p>
          <a:p>
            <a:pPr marL="914400" lvl="1" indent="-342900" algn="l" rtl="0">
              <a:spcBef>
                <a:spcPts val="0"/>
              </a:spcBef>
              <a:spcAft>
                <a:spcPts val="0"/>
              </a:spcAft>
              <a:buSzPts val="1800"/>
              <a:buChar char="○"/>
            </a:pPr>
            <a:r>
              <a:rPr lang="es" sz="1800"/>
              <a:t>Accuracy at checkout</a:t>
            </a:r>
            <a:endParaRPr sz="1800"/>
          </a:p>
          <a:p>
            <a:pPr marL="914400" lvl="1" indent="-342900" algn="l" rtl="0">
              <a:spcBef>
                <a:spcPts val="0"/>
              </a:spcBef>
              <a:spcAft>
                <a:spcPts val="0"/>
              </a:spcAft>
              <a:buSzPts val="1800"/>
              <a:buChar char="○"/>
            </a:pPr>
            <a:r>
              <a:rPr lang="es" sz="1800"/>
              <a:t>Reduction in waste</a:t>
            </a:r>
            <a:endParaRPr sz="1800"/>
          </a:p>
          <a:p>
            <a:pPr marL="914400" lvl="1" indent="-342900" algn="l" rtl="0">
              <a:spcBef>
                <a:spcPts val="0"/>
              </a:spcBef>
              <a:spcAft>
                <a:spcPts val="0"/>
              </a:spcAft>
              <a:buSzPts val="1800"/>
              <a:buChar char="○"/>
            </a:pPr>
            <a:r>
              <a:rPr lang="es" sz="1800"/>
              <a:t>Save time and money!</a:t>
            </a:r>
            <a:endParaRPr sz="1800"/>
          </a:p>
        </p:txBody>
      </p:sp>
      <p:sp>
        <p:nvSpPr>
          <p:cNvPr id="119" name="Google Shape;119;p18"/>
          <p:cNvSpPr txBox="1">
            <a:spLocks noGrp="1"/>
          </p:cNvSpPr>
          <p:nvPr>
            <p:ph type="ctrTitle"/>
          </p:nvPr>
        </p:nvSpPr>
        <p:spPr>
          <a:xfrm flipH="1">
            <a:off x="1450347" y="1515300"/>
            <a:ext cx="2571300" cy="851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sz="3600"/>
              <a:t>Business problem</a:t>
            </a:r>
            <a:endParaRPr sz="3600"/>
          </a:p>
        </p:txBody>
      </p:sp>
      <p:sp>
        <p:nvSpPr>
          <p:cNvPr id="120" name="Google Shape;120;p18"/>
          <p:cNvSpPr/>
          <p:nvPr/>
        </p:nvSpPr>
        <p:spPr>
          <a:xfrm rot="10800000">
            <a:off x="0" y="0"/>
            <a:ext cx="1760525" cy="1515300"/>
          </a:xfrm>
          <a:custGeom>
            <a:avLst/>
            <a:gdLst/>
            <a:ahLst/>
            <a:cxnLst/>
            <a:rect l="l" t="t" r="r" b="b"/>
            <a:pathLst>
              <a:path w="70421" h="60612" extrusionOk="0">
                <a:moveTo>
                  <a:pt x="63813" y="0"/>
                </a:moveTo>
                <a:cubicBezTo>
                  <a:pt x="62552" y="0"/>
                  <a:pt x="61280" y="85"/>
                  <a:pt x="59969" y="340"/>
                </a:cubicBezTo>
                <a:cubicBezTo>
                  <a:pt x="41104" y="4048"/>
                  <a:pt x="43862" y="30386"/>
                  <a:pt x="28647" y="38832"/>
                </a:cubicBezTo>
                <a:cubicBezTo>
                  <a:pt x="20618" y="43293"/>
                  <a:pt x="11361" y="42376"/>
                  <a:pt x="5762" y="50872"/>
                </a:cubicBezTo>
                <a:cubicBezTo>
                  <a:pt x="3684" y="54023"/>
                  <a:pt x="2439" y="57845"/>
                  <a:pt x="0" y="60611"/>
                </a:cubicBezTo>
                <a:lnTo>
                  <a:pt x="70421" y="60611"/>
                </a:lnTo>
                <a:lnTo>
                  <a:pt x="70421" y="315"/>
                </a:lnTo>
                <a:lnTo>
                  <a:pt x="70396" y="315"/>
                </a:lnTo>
                <a:cubicBezTo>
                  <a:pt x="68141" y="253"/>
                  <a:pt x="65994" y="0"/>
                  <a:pt x="6381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21" name="Google Shape;121;p18"/>
          <p:cNvPicPr preferRelativeResize="0"/>
          <p:nvPr/>
        </p:nvPicPr>
        <p:blipFill>
          <a:blip r:embed="rId3">
            <a:alphaModFix/>
          </a:blip>
          <a:stretch>
            <a:fillRect/>
          </a:stretch>
        </p:blipFill>
        <p:spPr>
          <a:xfrm>
            <a:off x="4839275" y="-165599"/>
            <a:ext cx="4625854" cy="5474702"/>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cxnSp>
        <p:nvCxnSpPr>
          <p:cNvPr id="126" name="Google Shape;126;p19"/>
          <p:cNvCxnSpPr/>
          <p:nvPr/>
        </p:nvCxnSpPr>
        <p:spPr>
          <a:xfrm rot="10800000" flipH="1">
            <a:off x="4566200" y="2350500"/>
            <a:ext cx="14700" cy="676800"/>
          </a:xfrm>
          <a:prstGeom prst="straightConnector1">
            <a:avLst/>
          </a:prstGeom>
          <a:noFill/>
          <a:ln w="38100" cap="flat" cmpd="sng">
            <a:solidFill>
              <a:schemeClr val="accent3"/>
            </a:solidFill>
            <a:prstDash val="solid"/>
            <a:round/>
            <a:headEnd type="none" w="med" len="med"/>
            <a:tailEnd type="none" w="med" len="med"/>
          </a:ln>
        </p:spPr>
      </p:cxnSp>
      <p:cxnSp>
        <p:nvCxnSpPr>
          <p:cNvPr id="127" name="Google Shape;127;p19"/>
          <p:cNvCxnSpPr/>
          <p:nvPr/>
        </p:nvCxnSpPr>
        <p:spPr>
          <a:xfrm rot="10800000" flipH="1">
            <a:off x="7137388" y="2560050"/>
            <a:ext cx="14700" cy="676800"/>
          </a:xfrm>
          <a:prstGeom prst="straightConnector1">
            <a:avLst/>
          </a:prstGeom>
          <a:noFill/>
          <a:ln w="38100" cap="flat" cmpd="sng">
            <a:solidFill>
              <a:srgbClr val="FFC800"/>
            </a:solidFill>
            <a:prstDash val="solid"/>
            <a:round/>
            <a:headEnd type="none" w="med" len="med"/>
            <a:tailEnd type="none" w="med" len="med"/>
          </a:ln>
        </p:spPr>
      </p:cxnSp>
      <p:cxnSp>
        <p:nvCxnSpPr>
          <p:cNvPr id="128" name="Google Shape;128;p19"/>
          <p:cNvCxnSpPr/>
          <p:nvPr/>
        </p:nvCxnSpPr>
        <p:spPr>
          <a:xfrm rot="10800000" flipH="1">
            <a:off x="1952550" y="2560050"/>
            <a:ext cx="14700" cy="676800"/>
          </a:xfrm>
          <a:prstGeom prst="straightConnector1">
            <a:avLst/>
          </a:prstGeom>
          <a:noFill/>
          <a:ln w="38100" cap="flat" cmpd="sng">
            <a:solidFill>
              <a:schemeClr val="accent2"/>
            </a:solidFill>
            <a:prstDash val="solid"/>
            <a:round/>
            <a:headEnd type="none" w="med" len="med"/>
            <a:tailEnd type="none" w="med" len="med"/>
          </a:ln>
        </p:spPr>
      </p:cxnSp>
      <p:sp>
        <p:nvSpPr>
          <p:cNvPr id="129" name="Google Shape;129;p19"/>
          <p:cNvSpPr txBox="1">
            <a:spLocks noGrp="1"/>
          </p:cNvSpPr>
          <p:nvPr>
            <p:ph type="ctrTitle"/>
          </p:nvPr>
        </p:nvSpPr>
        <p:spPr>
          <a:xfrm>
            <a:off x="2371800" y="165225"/>
            <a:ext cx="4400400" cy="851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4000"/>
              <a:t>Data set Overview</a:t>
            </a:r>
            <a:endParaRPr sz="4000"/>
          </a:p>
        </p:txBody>
      </p:sp>
      <p:pic>
        <p:nvPicPr>
          <p:cNvPr id="130" name="Google Shape;130;p19"/>
          <p:cNvPicPr preferRelativeResize="0"/>
          <p:nvPr/>
        </p:nvPicPr>
        <p:blipFill rotWithShape="1">
          <a:blip r:embed="rId3">
            <a:alphaModFix/>
          </a:blip>
          <a:srcRect t="2480" b="2480"/>
          <a:stretch/>
        </p:blipFill>
        <p:spPr>
          <a:xfrm>
            <a:off x="1024800" y="2836800"/>
            <a:ext cx="1885123" cy="1766696"/>
          </a:xfrm>
          <a:prstGeom prst="rect">
            <a:avLst/>
          </a:prstGeom>
          <a:noFill/>
          <a:ln>
            <a:noFill/>
          </a:ln>
        </p:spPr>
      </p:pic>
      <p:pic>
        <p:nvPicPr>
          <p:cNvPr id="131" name="Google Shape;131;p19"/>
          <p:cNvPicPr preferRelativeResize="0"/>
          <p:nvPr/>
        </p:nvPicPr>
        <p:blipFill rotWithShape="1">
          <a:blip r:embed="rId4">
            <a:alphaModFix/>
          </a:blip>
          <a:srcRect t="2471" b="2471"/>
          <a:stretch/>
        </p:blipFill>
        <p:spPr>
          <a:xfrm>
            <a:off x="3653877" y="1184100"/>
            <a:ext cx="1839348" cy="1723789"/>
          </a:xfrm>
          <a:prstGeom prst="rect">
            <a:avLst/>
          </a:prstGeom>
          <a:noFill/>
          <a:ln>
            <a:noFill/>
          </a:ln>
        </p:spPr>
      </p:pic>
      <p:sp>
        <p:nvSpPr>
          <p:cNvPr id="132" name="Google Shape;132;p19"/>
          <p:cNvSpPr/>
          <p:nvPr/>
        </p:nvSpPr>
        <p:spPr>
          <a:xfrm>
            <a:off x="3682000" y="1259224"/>
            <a:ext cx="1636200" cy="1629000"/>
          </a:xfrm>
          <a:prstGeom prst="pie">
            <a:avLst>
              <a:gd name="adj1" fmla="val 16361235"/>
              <a:gd name="adj2" fmla="val 11822498"/>
            </a:avLst>
          </a:prstGeom>
          <a:solidFill>
            <a:srgbClr val="FAE7BA">
              <a:alpha val="58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3" name="Google Shape;133;p19"/>
          <p:cNvPicPr preferRelativeResize="0"/>
          <p:nvPr/>
        </p:nvPicPr>
        <p:blipFill rotWithShape="1">
          <a:blip r:embed="rId5">
            <a:alphaModFix/>
          </a:blip>
          <a:srcRect t="1540" b="1540"/>
          <a:stretch/>
        </p:blipFill>
        <p:spPr>
          <a:xfrm>
            <a:off x="6177850" y="2808225"/>
            <a:ext cx="1933779" cy="1812295"/>
          </a:xfrm>
          <a:prstGeom prst="rect">
            <a:avLst/>
          </a:prstGeom>
          <a:noFill/>
          <a:ln>
            <a:noFill/>
          </a:ln>
        </p:spPr>
      </p:pic>
      <p:sp>
        <p:nvSpPr>
          <p:cNvPr id="134" name="Google Shape;134;p19"/>
          <p:cNvSpPr/>
          <p:nvPr/>
        </p:nvSpPr>
        <p:spPr>
          <a:xfrm>
            <a:off x="6237175" y="2846325"/>
            <a:ext cx="1766700" cy="1766700"/>
          </a:xfrm>
          <a:prstGeom prst="pie">
            <a:avLst>
              <a:gd name="adj1" fmla="val 5352958"/>
              <a:gd name="adj2" fmla="val 11695200"/>
            </a:avLst>
          </a:prstGeom>
          <a:solidFill>
            <a:srgbClr val="FFEFC9">
              <a:alpha val="67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9"/>
          <p:cNvSpPr txBox="1"/>
          <p:nvPr/>
        </p:nvSpPr>
        <p:spPr>
          <a:xfrm>
            <a:off x="1364663" y="2044125"/>
            <a:ext cx="1304400" cy="428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 sz="2400" b="1">
                <a:solidFill>
                  <a:schemeClr val="accent3"/>
                </a:solidFill>
                <a:latin typeface="Amatic SC"/>
                <a:ea typeface="Amatic SC"/>
                <a:cs typeface="Amatic SC"/>
                <a:sym typeface="Amatic SC"/>
              </a:rPr>
              <a:t>Total Images</a:t>
            </a:r>
            <a:endParaRPr sz="2400" b="1">
              <a:solidFill>
                <a:schemeClr val="accent3"/>
              </a:solidFill>
              <a:latin typeface="Amatic SC"/>
              <a:ea typeface="Amatic SC"/>
              <a:cs typeface="Amatic SC"/>
              <a:sym typeface="Amatic SC"/>
            </a:endParaRPr>
          </a:p>
        </p:txBody>
      </p:sp>
      <p:sp>
        <p:nvSpPr>
          <p:cNvPr id="136" name="Google Shape;136;p19"/>
          <p:cNvSpPr txBox="1"/>
          <p:nvPr/>
        </p:nvSpPr>
        <p:spPr>
          <a:xfrm>
            <a:off x="3919913" y="3035888"/>
            <a:ext cx="1304400" cy="428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 sz="2400" b="1">
                <a:solidFill>
                  <a:schemeClr val="accent3"/>
                </a:solidFill>
                <a:latin typeface="Amatic SC"/>
                <a:ea typeface="Amatic SC"/>
                <a:cs typeface="Amatic SC"/>
                <a:sym typeface="Amatic SC"/>
              </a:rPr>
              <a:t>Training Images</a:t>
            </a:r>
            <a:endParaRPr sz="2400" b="1">
              <a:solidFill>
                <a:schemeClr val="accent3"/>
              </a:solidFill>
              <a:latin typeface="Amatic SC"/>
              <a:ea typeface="Amatic SC"/>
              <a:cs typeface="Amatic SC"/>
              <a:sym typeface="Amatic SC"/>
            </a:endParaRPr>
          </a:p>
        </p:txBody>
      </p:sp>
      <p:sp>
        <p:nvSpPr>
          <p:cNvPr id="137" name="Google Shape;137;p19"/>
          <p:cNvSpPr txBox="1"/>
          <p:nvPr/>
        </p:nvSpPr>
        <p:spPr>
          <a:xfrm>
            <a:off x="6478013" y="2044125"/>
            <a:ext cx="1304400" cy="428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 sz="2400" b="1">
                <a:solidFill>
                  <a:schemeClr val="accent3"/>
                </a:solidFill>
                <a:latin typeface="Amatic SC"/>
                <a:ea typeface="Amatic SC"/>
                <a:cs typeface="Amatic SC"/>
                <a:sym typeface="Amatic SC"/>
              </a:rPr>
              <a:t>Test images</a:t>
            </a:r>
            <a:endParaRPr sz="2400" b="1">
              <a:solidFill>
                <a:schemeClr val="accent3"/>
              </a:solidFill>
              <a:latin typeface="Amatic SC"/>
              <a:ea typeface="Amatic SC"/>
              <a:cs typeface="Amatic SC"/>
              <a:sym typeface="Amatic SC"/>
            </a:endParaRPr>
          </a:p>
        </p:txBody>
      </p:sp>
      <p:sp>
        <p:nvSpPr>
          <p:cNvPr id="138" name="Google Shape;138;p19"/>
          <p:cNvSpPr txBox="1"/>
          <p:nvPr/>
        </p:nvSpPr>
        <p:spPr>
          <a:xfrm>
            <a:off x="6468313" y="3500025"/>
            <a:ext cx="1304400" cy="42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 sz="4800" b="1">
                <a:solidFill>
                  <a:schemeClr val="dk1"/>
                </a:solidFill>
                <a:latin typeface="Amatic SC"/>
                <a:ea typeface="Amatic SC"/>
                <a:cs typeface="Amatic SC"/>
                <a:sym typeface="Amatic SC"/>
              </a:rPr>
              <a:t>21,715</a:t>
            </a:r>
            <a:endParaRPr sz="4800" b="1">
              <a:solidFill>
                <a:schemeClr val="dk1"/>
              </a:solidFill>
              <a:latin typeface="Amatic SC"/>
              <a:ea typeface="Amatic SC"/>
              <a:cs typeface="Amatic SC"/>
              <a:sym typeface="Amatic SC"/>
            </a:endParaRPr>
          </a:p>
        </p:txBody>
      </p:sp>
      <p:sp>
        <p:nvSpPr>
          <p:cNvPr id="139" name="Google Shape;139;p19"/>
          <p:cNvSpPr/>
          <p:nvPr/>
        </p:nvSpPr>
        <p:spPr>
          <a:xfrm rot="10800000">
            <a:off x="6791250" y="3926950"/>
            <a:ext cx="2360675" cy="1353100"/>
          </a:xfrm>
          <a:custGeom>
            <a:avLst/>
            <a:gdLst/>
            <a:ahLst/>
            <a:cxnLst/>
            <a:rect l="l" t="t" r="r" b="b"/>
            <a:pathLst>
              <a:path w="94427" h="54124" extrusionOk="0">
                <a:moveTo>
                  <a:pt x="0" y="0"/>
                </a:moveTo>
                <a:lnTo>
                  <a:pt x="0" y="54100"/>
                </a:lnTo>
                <a:cubicBezTo>
                  <a:pt x="65" y="54116"/>
                  <a:pt x="128" y="54123"/>
                  <a:pt x="192" y="54123"/>
                </a:cubicBezTo>
                <a:cubicBezTo>
                  <a:pt x="1070" y="54123"/>
                  <a:pt x="1802" y="52676"/>
                  <a:pt x="2619" y="50957"/>
                </a:cubicBezTo>
                <a:cubicBezTo>
                  <a:pt x="4944" y="46120"/>
                  <a:pt x="9249" y="42216"/>
                  <a:pt x="14479" y="40784"/>
                </a:cubicBezTo>
                <a:cubicBezTo>
                  <a:pt x="19725" y="39352"/>
                  <a:pt x="25634" y="40227"/>
                  <a:pt x="30373" y="37551"/>
                </a:cubicBezTo>
                <a:cubicBezTo>
                  <a:pt x="35775" y="34506"/>
                  <a:pt x="37944" y="27869"/>
                  <a:pt x="42331" y="23490"/>
                </a:cubicBezTo>
                <a:cubicBezTo>
                  <a:pt x="45809" y="20011"/>
                  <a:pt x="50565" y="18104"/>
                  <a:pt x="55336" y="16926"/>
                </a:cubicBezTo>
                <a:cubicBezTo>
                  <a:pt x="60116" y="15747"/>
                  <a:pt x="65027" y="15215"/>
                  <a:pt x="69799" y="14020"/>
                </a:cubicBezTo>
                <a:cubicBezTo>
                  <a:pt x="79072" y="11688"/>
                  <a:pt x="87674" y="6769"/>
                  <a:pt x="94426" y="0"/>
                </a:cubicBezTo>
                <a:close/>
              </a:path>
            </a:pathLst>
          </a:custGeom>
          <a:solidFill>
            <a:srgbClr val="E655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19"/>
          <p:cNvSpPr/>
          <p:nvPr/>
        </p:nvSpPr>
        <p:spPr>
          <a:xfrm>
            <a:off x="1078770" y="2867764"/>
            <a:ext cx="1723800" cy="1723800"/>
          </a:xfrm>
          <a:prstGeom prst="pie">
            <a:avLst>
              <a:gd name="adj1" fmla="val 16256128"/>
              <a:gd name="adj2" fmla="val 16254852"/>
            </a:avLst>
          </a:prstGeom>
          <a:solidFill>
            <a:srgbClr val="FAE7BA">
              <a:alpha val="58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19"/>
          <p:cNvSpPr txBox="1"/>
          <p:nvPr/>
        </p:nvSpPr>
        <p:spPr>
          <a:xfrm>
            <a:off x="1364663" y="3576225"/>
            <a:ext cx="1304400" cy="42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 sz="4800" b="1">
                <a:solidFill>
                  <a:schemeClr val="dk1"/>
                </a:solidFill>
                <a:latin typeface="Amatic SC"/>
                <a:ea typeface="Amatic SC"/>
                <a:cs typeface="Amatic SC"/>
                <a:sym typeface="Amatic SC"/>
              </a:rPr>
              <a:t>82,213</a:t>
            </a:r>
            <a:endParaRPr sz="4800" b="1">
              <a:solidFill>
                <a:schemeClr val="dk1"/>
              </a:solidFill>
              <a:latin typeface="Amatic SC"/>
              <a:ea typeface="Amatic SC"/>
              <a:cs typeface="Amatic SC"/>
              <a:sym typeface="Amatic SC"/>
            </a:endParaRPr>
          </a:p>
        </p:txBody>
      </p:sp>
      <p:sp>
        <p:nvSpPr>
          <p:cNvPr id="142" name="Google Shape;142;p19"/>
          <p:cNvSpPr txBox="1"/>
          <p:nvPr/>
        </p:nvSpPr>
        <p:spPr>
          <a:xfrm>
            <a:off x="3921338" y="1812063"/>
            <a:ext cx="1304400" cy="42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 sz="4800" b="1">
                <a:solidFill>
                  <a:schemeClr val="dk1"/>
                </a:solidFill>
                <a:latin typeface="Amatic SC"/>
                <a:ea typeface="Amatic SC"/>
                <a:cs typeface="Amatic SC"/>
                <a:sym typeface="Amatic SC"/>
              </a:rPr>
              <a:t>60,498</a:t>
            </a:r>
            <a:endParaRPr sz="4800" b="1">
              <a:solidFill>
                <a:schemeClr val="dk1"/>
              </a:solidFill>
              <a:latin typeface="Amatic SC"/>
              <a:ea typeface="Amatic SC"/>
              <a:cs typeface="Amatic SC"/>
              <a:sym typeface="Amatic SC"/>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20"/>
          <p:cNvSpPr txBox="1"/>
          <p:nvPr/>
        </p:nvSpPr>
        <p:spPr>
          <a:xfrm>
            <a:off x="1847574" y="1302650"/>
            <a:ext cx="1209000" cy="688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 sz="3600" b="1">
                <a:solidFill>
                  <a:schemeClr val="accent3"/>
                </a:solidFill>
                <a:latin typeface="Amatic SC"/>
                <a:ea typeface="Amatic SC"/>
                <a:cs typeface="Amatic SC"/>
                <a:sym typeface="Amatic SC"/>
              </a:rPr>
              <a:t>Berries</a:t>
            </a:r>
            <a:endParaRPr sz="3600" b="1">
              <a:solidFill>
                <a:schemeClr val="accent3"/>
              </a:solidFill>
              <a:latin typeface="Amatic SC"/>
              <a:ea typeface="Amatic SC"/>
              <a:cs typeface="Amatic SC"/>
              <a:sym typeface="Amatic SC"/>
            </a:endParaRPr>
          </a:p>
        </p:txBody>
      </p:sp>
      <p:cxnSp>
        <p:nvCxnSpPr>
          <p:cNvPr id="148" name="Google Shape;148;p20"/>
          <p:cNvCxnSpPr/>
          <p:nvPr/>
        </p:nvCxnSpPr>
        <p:spPr>
          <a:xfrm>
            <a:off x="899997" y="1526262"/>
            <a:ext cx="26100" cy="2177400"/>
          </a:xfrm>
          <a:prstGeom prst="straightConnector1">
            <a:avLst/>
          </a:prstGeom>
          <a:noFill/>
          <a:ln w="28575" cap="flat" cmpd="sng">
            <a:solidFill>
              <a:schemeClr val="accent2"/>
            </a:solidFill>
            <a:prstDash val="solid"/>
            <a:round/>
            <a:headEnd type="none" w="med" len="med"/>
            <a:tailEnd type="none" w="med" len="med"/>
          </a:ln>
        </p:spPr>
      </p:cxnSp>
      <p:pic>
        <p:nvPicPr>
          <p:cNvPr id="149" name="Google Shape;149;p20"/>
          <p:cNvPicPr preferRelativeResize="0"/>
          <p:nvPr/>
        </p:nvPicPr>
        <p:blipFill>
          <a:blip r:embed="rId3">
            <a:alphaModFix/>
          </a:blip>
          <a:stretch>
            <a:fillRect/>
          </a:stretch>
        </p:blipFill>
        <p:spPr>
          <a:xfrm>
            <a:off x="409153" y="2223700"/>
            <a:ext cx="1134092" cy="1192202"/>
          </a:xfrm>
          <a:prstGeom prst="rect">
            <a:avLst/>
          </a:prstGeom>
          <a:noFill/>
          <a:ln>
            <a:noFill/>
          </a:ln>
        </p:spPr>
      </p:pic>
      <p:sp>
        <p:nvSpPr>
          <p:cNvPr id="150" name="Google Shape;150;p20"/>
          <p:cNvSpPr txBox="1">
            <a:spLocks noGrp="1"/>
          </p:cNvSpPr>
          <p:nvPr>
            <p:ph type="ctrTitle"/>
          </p:nvPr>
        </p:nvSpPr>
        <p:spPr>
          <a:xfrm>
            <a:off x="2900175" y="123625"/>
            <a:ext cx="2506800" cy="605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4000"/>
              <a:t>types of fruits</a:t>
            </a:r>
            <a:endParaRPr sz="4000"/>
          </a:p>
        </p:txBody>
      </p:sp>
      <p:sp>
        <p:nvSpPr>
          <p:cNvPr id="151" name="Google Shape;151;p20"/>
          <p:cNvSpPr txBox="1"/>
          <p:nvPr/>
        </p:nvSpPr>
        <p:spPr>
          <a:xfrm>
            <a:off x="29500" y="321775"/>
            <a:ext cx="1800000" cy="1159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 sz="1800" b="1">
                <a:solidFill>
                  <a:schemeClr val="accent3"/>
                </a:solidFill>
                <a:latin typeface="Amatic SC"/>
                <a:ea typeface="Amatic SC"/>
                <a:cs typeface="Amatic SC"/>
                <a:sym typeface="Amatic SC"/>
              </a:rPr>
              <a:t>9 types</a:t>
            </a:r>
            <a:br>
              <a:rPr lang="es" sz="1000">
                <a:solidFill>
                  <a:schemeClr val="dk1"/>
                </a:solidFill>
                <a:latin typeface="Muli Regular"/>
                <a:ea typeface="Muli Regular"/>
                <a:cs typeface="Muli Regular"/>
                <a:sym typeface="Muli Regular"/>
              </a:rPr>
            </a:br>
            <a:r>
              <a:rPr lang="es" sz="1000">
                <a:solidFill>
                  <a:schemeClr val="dk1"/>
                </a:solidFill>
                <a:latin typeface="Muli Regular"/>
                <a:ea typeface="Muli Regular"/>
                <a:cs typeface="Muli Regular"/>
                <a:sym typeface="Muli Regular"/>
              </a:rPr>
              <a:t>Lemon, Lemon Meyer, Limes , Mandarin, Grapefruit Pink, Grapefruit White, Orange, Clementine, Kumquats</a:t>
            </a:r>
            <a:endParaRPr sz="1000">
              <a:solidFill>
                <a:schemeClr val="dk1"/>
              </a:solidFill>
              <a:latin typeface="Muli Regular"/>
              <a:ea typeface="Muli Regular"/>
              <a:cs typeface="Muli Regular"/>
              <a:sym typeface="Muli Regular"/>
            </a:endParaRPr>
          </a:p>
          <a:p>
            <a:pPr marL="0" lvl="0" indent="0" algn="ctr" rtl="0">
              <a:spcBef>
                <a:spcPts val="1600"/>
              </a:spcBef>
              <a:spcAft>
                <a:spcPts val="1600"/>
              </a:spcAft>
              <a:buNone/>
            </a:pPr>
            <a:endParaRPr sz="1800" b="1">
              <a:solidFill>
                <a:schemeClr val="accent3"/>
              </a:solidFill>
              <a:latin typeface="Amatic SC"/>
              <a:ea typeface="Amatic SC"/>
              <a:cs typeface="Amatic SC"/>
              <a:sym typeface="Amatic SC"/>
            </a:endParaRPr>
          </a:p>
        </p:txBody>
      </p:sp>
      <p:sp>
        <p:nvSpPr>
          <p:cNvPr id="152" name="Google Shape;152;p20"/>
          <p:cNvSpPr txBox="1"/>
          <p:nvPr/>
        </p:nvSpPr>
        <p:spPr>
          <a:xfrm>
            <a:off x="0" y="3626800"/>
            <a:ext cx="1503600" cy="688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 sz="3600" b="1">
                <a:solidFill>
                  <a:schemeClr val="accent3"/>
                </a:solidFill>
                <a:latin typeface="Amatic SC"/>
                <a:ea typeface="Amatic SC"/>
                <a:cs typeface="Amatic SC"/>
                <a:sym typeface="Amatic SC"/>
              </a:rPr>
              <a:t>Citruses</a:t>
            </a:r>
            <a:endParaRPr sz="3600" b="1">
              <a:solidFill>
                <a:schemeClr val="accent3"/>
              </a:solidFill>
              <a:latin typeface="Amatic SC"/>
              <a:ea typeface="Amatic SC"/>
              <a:cs typeface="Amatic SC"/>
              <a:sym typeface="Amatic SC"/>
            </a:endParaRPr>
          </a:p>
        </p:txBody>
      </p:sp>
      <p:cxnSp>
        <p:nvCxnSpPr>
          <p:cNvPr id="153" name="Google Shape;153;p20"/>
          <p:cNvCxnSpPr/>
          <p:nvPr/>
        </p:nvCxnSpPr>
        <p:spPr>
          <a:xfrm rot="10800000" flipH="1">
            <a:off x="47275" y="1515300"/>
            <a:ext cx="1758000" cy="20100"/>
          </a:xfrm>
          <a:prstGeom prst="straightConnector1">
            <a:avLst/>
          </a:prstGeom>
          <a:noFill/>
          <a:ln w="28575" cap="flat" cmpd="sng">
            <a:solidFill>
              <a:schemeClr val="accent2"/>
            </a:solidFill>
            <a:prstDash val="solid"/>
            <a:round/>
            <a:headEnd type="none" w="med" len="med"/>
            <a:tailEnd type="none" w="med" len="med"/>
          </a:ln>
        </p:spPr>
      </p:cxnSp>
      <p:cxnSp>
        <p:nvCxnSpPr>
          <p:cNvPr id="154" name="Google Shape;154;p20"/>
          <p:cNvCxnSpPr/>
          <p:nvPr/>
        </p:nvCxnSpPr>
        <p:spPr>
          <a:xfrm>
            <a:off x="4079847" y="2082662"/>
            <a:ext cx="18000" cy="1924500"/>
          </a:xfrm>
          <a:prstGeom prst="straightConnector1">
            <a:avLst/>
          </a:prstGeom>
          <a:noFill/>
          <a:ln w="28575" cap="flat" cmpd="sng">
            <a:solidFill>
              <a:schemeClr val="accent2"/>
            </a:solidFill>
            <a:prstDash val="solid"/>
            <a:round/>
            <a:headEnd type="none" w="med" len="med"/>
            <a:tailEnd type="none" w="med" len="med"/>
          </a:ln>
        </p:spPr>
      </p:cxnSp>
      <p:sp>
        <p:nvSpPr>
          <p:cNvPr id="155" name="Google Shape;155;p20"/>
          <p:cNvSpPr txBox="1"/>
          <p:nvPr/>
        </p:nvSpPr>
        <p:spPr>
          <a:xfrm>
            <a:off x="3026975" y="530125"/>
            <a:ext cx="2040600" cy="1626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 sz="1800" b="1">
                <a:solidFill>
                  <a:schemeClr val="accent3"/>
                </a:solidFill>
                <a:latin typeface="Amatic SC"/>
                <a:ea typeface="Amatic SC"/>
                <a:cs typeface="Amatic SC"/>
                <a:sym typeface="Amatic SC"/>
              </a:rPr>
              <a:t>16 types</a:t>
            </a:r>
            <a:br>
              <a:rPr lang="es" sz="1000">
                <a:latin typeface="Muli Regular"/>
                <a:ea typeface="Muli Regular"/>
                <a:cs typeface="Muli Regular"/>
                <a:sym typeface="Muli Regular"/>
              </a:rPr>
            </a:br>
            <a:r>
              <a:rPr lang="es" sz="1000">
                <a:solidFill>
                  <a:schemeClr val="dk1"/>
                </a:solidFill>
                <a:latin typeface="Muli Regular"/>
                <a:ea typeface="Muli Regular"/>
                <a:cs typeface="Muli Regular"/>
                <a:sym typeface="Muli Regular"/>
              </a:rPr>
              <a:t>Apricot, Nectarine, Nectarine Flat, Peach, Peach 2, Peach Flat, Plum, Plum 2, Plum 3, Cherry 1, Cherry 2, Cherry Rainier, Cherry Wax Black, Cherry Wax Red, Cherry Wax Yellow, Dates </a:t>
            </a:r>
            <a:endParaRPr sz="1000">
              <a:solidFill>
                <a:schemeClr val="dk1"/>
              </a:solidFill>
              <a:latin typeface="Muli Regular"/>
              <a:ea typeface="Muli Regular"/>
              <a:cs typeface="Muli Regular"/>
              <a:sym typeface="Muli Regular"/>
            </a:endParaRPr>
          </a:p>
          <a:p>
            <a:pPr marL="0" lvl="0" indent="0" algn="ctr" rtl="0">
              <a:spcBef>
                <a:spcPts val="1600"/>
              </a:spcBef>
              <a:spcAft>
                <a:spcPts val="1600"/>
              </a:spcAft>
              <a:buNone/>
            </a:pPr>
            <a:endParaRPr sz="1000">
              <a:latin typeface="Muli Regular"/>
              <a:ea typeface="Muli Regular"/>
              <a:cs typeface="Muli Regular"/>
              <a:sym typeface="Muli Regular"/>
            </a:endParaRPr>
          </a:p>
        </p:txBody>
      </p:sp>
      <p:sp>
        <p:nvSpPr>
          <p:cNvPr id="156" name="Google Shape;156;p20"/>
          <p:cNvSpPr txBox="1"/>
          <p:nvPr/>
        </p:nvSpPr>
        <p:spPr>
          <a:xfrm>
            <a:off x="3371458" y="3859250"/>
            <a:ext cx="1363800" cy="688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 sz="3600" b="1">
                <a:solidFill>
                  <a:schemeClr val="accent3"/>
                </a:solidFill>
                <a:latin typeface="Amatic SC"/>
                <a:ea typeface="Amatic SC"/>
                <a:cs typeface="Amatic SC"/>
                <a:sym typeface="Amatic SC"/>
              </a:rPr>
              <a:t>Drupe</a:t>
            </a:r>
            <a:endParaRPr sz="3600" b="1">
              <a:solidFill>
                <a:schemeClr val="accent3"/>
              </a:solidFill>
              <a:latin typeface="Amatic SC"/>
              <a:ea typeface="Amatic SC"/>
              <a:cs typeface="Amatic SC"/>
              <a:sym typeface="Amatic SC"/>
            </a:endParaRPr>
          </a:p>
        </p:txBody>
      </p:sp>
      <p:cxnSp>
        <p:nvCxnSpPr>
          <p:cNvPr id="157" name="Google Shape;157;p20"/>
          <p:cNvCxnSpPr/>
          <p:nvPr/>
        </p:nvCxnSpPr>
        <p:spPr>
          <a:xfrm>
            <a:off x="3156375" y="2071550"/>
            <a:ext cx="1752600" cy="0"/>
          </a:xfrm>
          <a:prstGeom prst="straightConnector1">
            <a:avLst/>
          </a:prstGeom>
          <a:noFill/>
          <a:ln w="28575" cap="flat" cmpd="sng">
            <a:solidFill>
              <a:schemeClr val="accent2"/>
            </a:solidFill>
            <a:prstDash val="solid"/>
            <a:round/>
            <a:headEnd type="none" w="med" len="med"/>
            <a:tailEnd type="none" w="med" len="med"/>
          </a:ln>
        </p:spPr>
      </p:cxnSp>
      <p:cxnSp>
        <p:nvCxnSpPr>
          <p:cNvPr id="158" name="Google Shape;158;p20"/>
          <p:cNvCxnSpPr/>
          <p:nvPr/>
        </p:nvCxnSpPr>
        <p:spPr>
          <a:xfrm rot="10800000">
            <a:off x="2389922" y="1987527"/>
            <a:ext cx="0" cy="1712700"/>
          </a:xfrm>
          <a:prstGeom prst="straightConnector1">
            <a:avLst/>
          </a:prstGeom>
          <a:noFill/>
          <a:ln w="28575" cap="flat" cmpd="sng">
            <a:solidFill>
              <a:schemeClr val="accent2"/>
            </a:solidFill>
            <a:prstDash val="solid"/>
            <a:round/>
            <a:headEnd type="none" w="med" len="med"/>
            <a:tailEnd type="none" w="med" len="med"/>
          </a:ln>
        </p:spPr>
      </p:cxnSp>
      <p:sp>
        <p:nvSpPr>
          <p:cNvPr id="159" name="Google Shape;159;p20"/>
          <p:cNvSpPr txBox="1"/>
          <p:nvPr/>
        </p:nvSpPr>
        <p:spPr>
          <a:xfrm>
            <a:off x="1336750" y="3674300"/>
            <a:ext cx="2060400" cy="1626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s" sz="1800" b="1">
                <a:solidFill>
                  <a:schemeClr val="accent3"/>
                </a:solidFill>
                <a:latin typeface="Amatic SC"/>
                <a:ea typeface="Amatic SC"/>
                <a:cs typeface="Amatic SC"/>
                <a:sym typeface="Amatic SC"/>
              </a:rPr>
              <a:t>15 types</a:t>
            </a:r>
            <a:br>
              <a:rPr lang="es" sz="1000">
                <a:latin typeface="Muli Regular"/>
                <a:ea typeface="Muli Regular"/>
                <a:cs typeface="Muli Regular"/>
                <a:sym typeface="Muli Regular"/>
              </a:rPr>
            </a:br>
            <a:r>
              <a:rPr lang="es" sz="1000">
                <a:solidFill>
                  <a:schemeClr val="dk1"/>
                </a:solidFill>
                <a:latin typeface="Muli Regular"/>
                <a:ea typeface="Muli Regular"/>
                <a:cs typeface="Muli Regular"/>
                <a:sym typeface="Muli Regular"/>
              </a:rPr>
              <a:t>Strawberry, Strawberry Wedge, Blueberry, Raspberry, Granadilla, Grape Blue, Grape Pink, Grape White, Grape White 2, Grape White 3, Grape White 4, Huckleberry, Mulberry, Physalis, Physalis with Husk</a:t>
            </a:r>
            <a:endParaRPr sz="1000">
              <a:solidFill>
                <a:schemeClr val="dk1"/>
              </a:solidFill>
              <a:latin typeface="Muli Regular"/>
              <a:ea typeface="Muli Regular"/>
              <a:cs typeface="Muli Regular"/>
              <a:sym typeface="Muli Regular"/>
            </a:endParaRPr>
          </a:p>
        </p:txBody>
      </p:sp>
      <p:cxnSp>
        <p:nvCxnSpPr>
          <p:cNvPr id="160" name="Google Shape;160;p20"/>
          <p:cNvCxnSpPr/>
          <p:nvPr/>
        </p:nvCxnSpPr>
        <p:spPr>
          <a:xfrm>
            <a:off x="1542650" y="3706577"/>
            <a:ext cx="1752600" cy="0"/>
          </a:xfrm>
          <a:prstGeom prst="straightConnector1">
            <a:avLst/>
          </a:prstGeom>
          <a:noFill/>
          <a:ln w="28575" cap="flat" cmpd="sng">
            <a:solidFill>
              <a:schemeClr val="accent2"/>
            </a:solidFill>
            <a:prstDash val="solid"/>
            <a:round/>
            <a:headEnd type="none" w="med" len="med"/>
            <a:tailEnd type="none" w="med" len="med"/>
          </a:ln>
        </p:spPr>
      </p:cxnSp>
      <p:pic>
        <p:nvPicPr>
          <p:cNvPr id="161" name="Google Shape;161;p20"/>
          <p:cNvPicPr preferRelativeResize="0"/>
          <p:nvPr/>
        </p:nvPicPr>
        <p:blipFill>
          <a:blip r:embed="rId4">
            <a:alphaModFix/>
          </a:blip>
          <a:stretch>
            <a:fillRect/>
          </a:stretch>
        </p:blipFill>
        <p:spPr>
          <a:xfrm>
            <a:off x="1785363" y="2204071"/>
            <a:ext cx="1209103" cy="1192010"/>
          </a:xfrm>
          <a:prstGeom prst="rect">
            <a:avLst/>
          </a:prstGeom>
          <a:noFill/>
          <a:ln>
            <a:noFill/>
          </a:ln>
        </p:spPr>
      </p:pic>
      <p:sp>
        <p:nvSpPr>
          <p:cNvPr id="162" name="Google Shape;162;p20"/>
          <p:cNvSpPr txBox="1"/>
          <p:nvPr/>
        </p:nvSpPr>
        <p:spPr>
          <a:xfrm>
            <a:off x="5059500" y="1063250"/>
            <a:ext cx="1261800" cy="851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 sz="3600" b="1">
                <a:solidFill>
                  <a:schemeClr val="accent3"/>
                </a:solidFill>
                <a:latin typeface="Amatic SC"/>
                <a:ea typeface="Amatic SC"/>
                <a:cs typeface="Amatic SC"/>
                <a:sym typeface="Amatic SC"/>
              </a:rPr>
              <a:t>Apples/Pears</a:t>
            </a:r>
            <a:endParaRPr sz="3600" b="1">
              <a:solidFill>
                <a:schemeClr val="accent3"/>
              </a:solidFill>
              <a:latin typeface="Amatic SC"/>
              <a:ea typeface="Amatic SC"/>
              <a:cs typeface="Amatic SC"/>
              <a:sym typeface="Amatic SC"/>
            </a:endParaRPr>
          </a:p>
        </p:txBody>
      </p:sp>
      <p:cxnSp>
        <p:nvCxnSpPr>
          <p:cNvPr id="163" name="Google Shape;163;p20"/>
          <p:cNvCxnSpPr/>
          <p:nvPr/>
        </p:nvCxnSpPr>
        <p:spPr>
          <a:xfrm rot="10800000">
            <a:off x="5644647" y="2063727"/>
            <a:ext cx="0" cy="1712700"/>
          </a:xfrm>
          <a:prstGeom prst="straightConnector1">
            <a:avLst/>
          </a:prstGeom>
          <a:noFill/>
          <a:ln w="28575" cap="flat" cmpd="sng">
            <a:solidFill>
              <a:schemeClr val="accent2"/>
            </a:solidFill>
            <a:prstDash val="solid"/>
            <a:round/>
            <a:headEnd type="none" w="med" len="med"/>
            <a:tailEnd type="none" w="med" len="med"/>
          </a:ln>
        </p:spPr>
      </p:cxnSp>
      <p:sp>
        <p:nvSpPr>
          <p:cNvPr id="164" name="Google Shape;164;p20"/>
          <p:cNvSpPr txBox="1"/>
          <p:nvPr/>
        </p:nvSpPr>
        <p:spPr>
          <a:xfrm>
            <a:off x="4386550" y="3789125"/>
            <a:ext cx="2589600" cy="171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 sz="1800" b="1">
                <a:solidFill>
                  <a:schemeClr val="accent3"/>
                </a:solidFill>
                <a:latin typeface="Amatic SC"/>
                <a:ea typeface="Amatic SC"/>
                <a:cs typeface="Amatic SC"/>
                <a:sym typeface="Amatic SC"/>
              </a:rPr>
              <a:t>13 types</a:t>
            </a:r>
            <a:br>
              <a:rPr lang="es" sz="1000">
                <a:latin typeface="Muli Regular"/>
                <a:ea typeface="Muli Regular"/>
                <a:cs typeface="Muli Regular"/>
                <a:sym typeface="Muli Regular"/>
              </a:rPr>
            </a:br>
            <a:r>
              <a:rPr lang="es" sz="1000">
                <a:solidFill>
                  <a:schemeClr val="dk1"/>
                </a:solidFill>
                <a:latin typeface="Muli Regular"/>
                <a:ea typeface="Muli Regular"/>
                <a:cs typeface="Muli Regular"/>
                <a:sym typeface="Muli Regular"/>
              </a:rPr>
              <a:t>Apple Braeburn, Apple Crimson Snow, Apple Golden 1, Apple Golden 2, Apple Golden 3, Apply Granny Smith, Apply Pink Lady, Apple Red 1, Apple Red 2, Apple Red 3, Apple Red Delicious, Apple Red Yellow 1, Apple Red Yellow 2</a:t>
            </a:r>
            <a:endParaRPr sz="1000">
              <a:solidFill>
                <a:schemeClr val="dk1"/>
              </a:solidFill>
              <a:latin typeface="Muli Regular"/>
              <a:ea typeface="Muli Regular"/>
              <a:cs typeface="Muli Regular"/>
              <a:sym typeface="Muli Regular"/>
            </a:endParaRPr>
          </a:p>
          <a:p>
            <a:pPr marL="0" lvl="0" indent="0" algn="ctr" rtl="0">
              <a:spcBef>
                <a:spcPts val="1600"/>
              </a:spcBef>
              <a:spcAft>
                <a:spcPts val="1600"/>
              </a:spcAft>
              <a:buNone/>
            </a:pPr>
            <a:endParaRPr sz="1000">
              <a:solidFill>
                <a:schemeClr val="dk1"/>
              </a:solidFill>
              <a:latin typeface="Muli Regular"/>
              <a:ea typeface="Muli Regular"/>
              <a:cs typeface="Muli Regular"/>
              <a:sym typeface="Muli Regular"/>
            </a:endParaRPr>
          </a:p>
        </p:txBody>
      </p:sp>
      <p:cxnSp>
        <p:nvCxnSpPr>
          <p:cNvPr id="165" name="Google Shape;165;p20"/>
          <p:cNvCxnSpPr/>
          <p:nvPr/>
        </p:nvCxnSpPr>
        <p:spPr>
          <a:xfrm>
            <a:off x="4797375" y="3782777"/>
            <a:ext cx="1752600" cy="0"/>
          </a:xfrm>
          <a:prstGeom prst="straightConnector1">
            <a:avLst/>
          </a:prstGeom>
          <a:noFill/>
          <a:ln w="28575" cap="flat" cmpd="sng">
            <a:solidFill>
              <a:schemeClr val="accent2"/>
            </a:solidFill>
            <a:prstDash val="solid"/>
            <a:round/>
            <a:headEnd type="none" w="med" len="med"/>
            <a:tailEnd type="none" w="med" len="med"/>
          </a:ln>
        </p:spPr>
      </p:cxnSp>
      <p:sp>
        <p:nvSpPr>
          <p:cNvPr id="166" name="Google Shape;166;p20"/>
          <p:cNvSpPr/>
          <p:nvPr/>
        </p:nvSpPr>
        <p:spPr>
          <a:xfrm rot="10800000" flipH="1">
            <a:off x="7476325" y="-16650"/>
            <a:ext cx="1760525" cy="1515300"/>
          </a:xfrm>
          <a:custGeom>
            <a:avLst/>
            <a:gdLst/>
            <a:ahLst/>
            <a:cxnLst/>
            <a:rect l="l" t="t" r="r" b="b"/>
            <a:pathLst>
              <a:path w="70421" h="60612" extrusionOk="0">
                <a:moveTo>
                  <a:pt x="63813" y="0"/>
                </a:moveTo>
                <a:cubicBezTo>
                  <a:pt x="62552" y="0"/>
                  <a:pt x="61280" y="85"/>
                  <a:pt x="59969" y="340"/>
                </a:cubicBezTo>
                <a:cubicBezTo>
                  <a:pt x="41104" y="4048"/>
                  <a:pt x="43862" y="30386"/>
                  <a:pt x="28647" y="38832"/>
                </a:cubicBezTo>
                <a:cubicBezTo>
                  <a:pt x="20618" y="43293"/>
                  <a:pt x="11361" y="42376"/>
                  <a:pt x="5762" y="50872"/>
                </a:cubicBezTo>
                <a:cubicBezTo>
                  <a:pt x="3684" y="54023"/>
                  <a:pt x="2439" y="57845"/>
                  <a:pt x="0" y="60611"/>
                </a:cubicBezTo>
                <a:lnTo>
                  <a:pt x="70421" y="60611"/>
                </a:lnTo>
                <a:lnTo>
                  <a:pt x="70421" y="315"/>
                </a:lnTo>
                <a:lnTo>
                  <a:pt x="70396" y="315"/>
                </a:lnTo>
                <a:cubicBezTo>
                  <a:pt x="68141" y="253"/>
                  <a:pt x="65994" y="0"/>
                  <a:pt x="63813" y="0"/>
                </a:cubicBezTo>
                <a:close/>
              </a:path>
            </a:pathLst>
          </a:custGeom>
          <a:solidFill>
            <a:srgbClr val="E655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67" name="Google Shape;167;p20"/>
          <p:cNvPicPr preferRelativeResize="0"/>
          <p:nvPr/>
        </p:nvPicPr>
        <p:blipFill>
          <a:blip r:embed="rId5">
            <a:alphaModFix/>
          </a:blip>
          <a:stretch>
            <a:fillRect/>
          </a:stretch>
        </p:blipFill>
        <p:spPr>
          <a:xfrm>
            <a:off x="5178307" y="2249168"/>
            <a:ext cx="1126950" cy="1110888"/>
          </a:xfrm>
          <a:prstGeom prst="rect">
            <a:avLst/>
          </a:prstGeom>
          <a:noFill/>
          <a:ln>
            <a:noFill/>
          </a:ln>
        </p:spPr>
      </p:pic>
      <p:sp>
        <p:nvSpPr>
          <p:cNvPr id="168" name="Google Shape;168;p20"/>
          <p:cNvSpPr txBox="1"/>
          <p:nvPr/>
        </p:nvSpPr>
        <p:spPr>
          <a:xfrm>
            <a:off x="6899950" y="3749800"/>
            <a:ext cx="1261800" cy="851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 sz="3600" b="1">
                <a:solidFill>
                  <a:schemeClr val="accent3"/>
                </a:solidFill>
                <a:latin typeface="Amatic SC"/>
                <a:ea typeface="Amatic SC"/>
                <a:cs typeface="Amatic SC"/>
                <a:sym typeface="Amatic SC"/>
              </a:rPr>
              <a:t>Tropical</a:t>
            </a:r>
            <a:endParaRPr sz="3600" b="1">
              <a:solidFill>
                <a:schemeClr val="accent3"/>
              </a:solidFill>
              <a:latin typeface="Amatic SC"/>
              <a:ea typeface="Amatic SC"/>
              <a:cs typeface="Amatic SC"/>
              <a:sym typeface="Amatic SC"/>
            </a:endParaRPr>
          </a:p>
        </p:txBody>
      </p:sp>
      <p:sp>
        <p:nvSpPr>
          <p:cNvPr id="169" name="Google Shape;169;p20"/>
          <p:cNvSpPr txBox="1"/>
          <p:nvPr/>
        </p:nvSpPr>
        <p:spPr>
          <a:xfrm>
            <a:off x="6172850" y="703325"/>
            <a:ext cx="2589600" cy="1515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 sz="1800" b="1">
                <a:solidFill>
                  <a:schemeClr val="accent3"/>
                </a:solidFill>
                <a:latin typeface="Amatic SC"/>
                <a:ea typeface="Amatic SC"/>
                <a:cs typeface="Amatic SC"/>
                <a:sym typeface="Amatic SC"/>
              </a:rPr>
              <a:t>22 types</a:t>
            </a:r>
            <a:br>
              <a:rPr lang="es" sz="1000">
                <a:solidFill>
                  <a:schemeClr val="dk1"/>
                </a:solidFill>
                <a:latin typeface="Muli Regular"/>
                <a:ea typeface="Muli Regular"/>
                <a:cs typeface="Muli Regular"/>
                <a:sym typeface="Muli Regular"/>
              </a:rPr>
            </a:br>
            <a:r>
              <a:rPr lang="es" sz="1000">
                <a:solidFill>
                  <a:schemeClr val="dk1"/>
                </a:solidFill>
                <a:latin typeface="Muli Regular"/>
                <a:ea typeface="Muli Regular"/>
                <a:cs typeface="Muli Regular"/>
                <a:sym typeface="Muli Regular"/>
              </a:rPr>
              <a:t>Banana, Banana Lady Finger, Banana Red, Carambula , Lychee, Cactus fruit, Pineapple, Pineapple Mini, Pitahaya Red, Cocos, Guava, Mango, Mango Red, Papaya, Passion Fruit, Kiwi, Mangostan, Maracuja, Pomegranate, Pomelo Sweetie, Rambutan, Tangelo, Salak</a:t>
            </a:r>
            <a:endParaRPr sz="1000">
              <a:solidFill>
                <a:schemeClr val="dk1"/>
              </a:solidFill>
              <a:latin typeface="Muli Regular"/>
              <a:ea typeface="Muli Regular"/>
              <a:cs typeface="Muli Regular"/>
              <a:sym typeface="Muli Regular"/>
            </a:endParaRPr>
          </a:p>
          <a:p>
            <a:pPr marL="0" lvl="0" indent="0" algn="ctr" rtl="0">
              <a:spcBef>
                <a:spcPts val="1600"/>
              </a:spcBef>
              <a:spcAft>
                <a:spcPts val="1600"/>
              </a:spcAft>
              <a:buNone/>
            </a:pPr>
            <a:endParaRPr sz="1000">
              <a:solidFill>
                <a:schemeClr val="dk1"/>
              </a:solidFill>
              <a:latin typeface="Muli Regular"/>
              <a:ea typeface="Muli Regular"/>
              <a:cs typeface="Muli Regular"/>
              <a:sym typeface="Muli Regular"/>
            </a:endParaRPr>
          </a:p>
        </p:txBody>
      </p:sp>
      <p:cxnSp>
        <p:nvCxnSpPr>
          <p:cNvPr id="170" name="Google Shape;170;p20"/>
          <p:cNvCxnSpPr/>
          <p:nvPr/>
        </p:nvCxnSpPr>
        <p:spPr>
          <a:xfrm>
            <a:off x="7459397" y="2204712"/>
            <a:ext cx="0" cy="1712700"/>
          </a:xfrm>
          <a:prstGeom prst="straightConnector1">
            <a:avLst/>
          </a:prstGeom>
          <a:noFill/>
          <a:ln w="28575" cap="flat" cmpd="sng">
            <a:solidFill>
              <a:schemeClr val="accent2"/>
            </a:solidFill>
            <a:prstDash val="solid"/>
            <a:round/>
            <a:headEnd type="none" w="med" len="med"/>
            <a:tailEnd type="none" w="med" len="med"/>
          </a:ln>
        </p:spPr>
      </p:cxnSp>
      <p:cxnSp>
        <p:nvCxnSpPr>
          <p:cNvPr id="171" name="Google Shape;171;p20"/>
          <p:cNvCxnSpPr/>
          <p:nvPr/>
        </p:nvCxnSpPr>
        <p:spPr>
          <a:xfrm>
            <a:off x="6535925" y="2193600"/>
            <a:ext cx="1752600" cy="0"/>
          </a:xfrm>
          <a:prstGeom prst="straightConnector1">
            <a:avLst/>
          </a:prstGeom>
          <a:noFill/>
          <a:ln w="28575" cap="flat" cmpd="sng">
            <a:solidFill>
              <a:schemeClr val="accent2"/>
            </a:solidFill>
            <a:prstDash val="solid"/>
            <a:round/>
            <a:headEnd type="none" w="med" len="med"/>
            <a:tailEnd type="none" w="med" len="med"/>
          </a:ln>
        </p:spPr>
      </p:cxnSp>
      <p:pic>
        <p:nvPicPr>
          <p:cNvPr id="172" name="Google Shape;172;p20"/>
          <p:cNvPicPr preferRelativeResize="0"/>
          <p:nvPr/>
        </p:nvPicPr>
        <p:blipFill>
          <a:blip r:embed="rId6">
            <a:alphaModFix/>
          </a:blip>
          <a:stretch>
            <a:fillRect/>
          </a:stretch>
        </p:blipFill>
        <p:spPr>
          <a:xfrm>
            <a:off x="6882716" y="2273150"/>
            <a:ext cx="1363819" cy="1191999"/>
          </a:xfrm>
          <a:prstGeom prst="rect">
            <a:avLst/>
          </a:prstGeom>
          <a:noFill/>
          <a:ln>
            <a:noFill/>
          </a:ln>
        </p:spPr>
      </p:pic>
      <p:pic>
        <p:nvPicPr>
          <p:cNvPr id="173" name="Google Shape;173;p20"/>
          <p:cNvPicPr preferRelativeResize="0"/>
          <p:nvPr/>
        </p:nvPicPr>
        <p:blipFill>
          <a:blip r:embed="rId7">
            <a:alphaModFix/>
          </a:blip>
          <a:stretch>
            <a:fillRect/>
          </a:stretch>
        </p:blipFill>
        <p:spPr>
          <a:xfrm rot="10248109">
            <a:off x="3444151" y="2233846"/>
            <a:ext cx="1193226" cy="116491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21"/>
          <p:cNvSpPr txBox="1"/>
          <p:nvPr/>
        </p:nvSpPr>
        <p:spPr>
          <a:xfrm>
            <a:off x="1815950" y="1145963"/>
            <a:ext cx="1631700" cy="688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 sz="3600" b="1">
                <a:solidFill>
                  <a:schemeClr val="accent3"/>
                </a:solidFill>
                <a:latin typeface="Amatic SC"/>
                <a:ea typeface="Amatic SC"/>
                <a:cs typeface="Amatic SC"/>
                <a:sym typeface="Amatic SC"/>
              </a:rPr>
              <a:t>Vegetables</a:t>
            </a:r>
            <a:endParaRPr sz="3600" b="1">
              <a:solidFill>
                <a:schemeClr val="accent3"/>
              </a:solidFill>
              <a:latin typeface="Amatic SC"/>
              <a:ea typeface="Amatic SC"/>
              <a:cs typeface="Amatic SC"/>
              <a:sym typeface="Amatic SC"/>
            </a:endParaRPr>
          </a:p>
        </p:txBody>
      </p:sp>
      <p:cxnSp>
        <p:nvCxnSpPr>
          <p:cNvPr id="179" name="Google Shape;179;p21"/>
          <p:cNvCxnSpPr/>
          <p:nvPr/>
        </p:nvCxnSpPr>
        <p:spPr>
          <a:xfrm>
            <a:off x="899997" y="1526262"/>
            <a:ext cx="26100" cy="2177400"/>
          </a:xfrm>
          <a:prstGeom prst="straightConnector1">
            <a:avLst/>
          </a:prstGeom>
          <a:noFill/>
          <a:ln w="28575" cap="flat" cmpd="sng">
            <a:solidFill>
              <a:schemeClr val="accent2"/>
            </a:solidFill>
            <a:prstDash val="solid"/>
            <a:round/>
            <a:headEnd type="none" w="med" len="med"/>
            <a:tailEnd type="none" w="med" len="med"/>
          </a:ln>
        </p:spPr>
      </p:cxnSp>
      <p:sp>
        <p:nvSpPr>
          <p:cNvPr id="180" name="Google Shape;180;p21"/>
          <p:cNvSpPr txBox="1">
            <a:spLocks noGrp="1"/>
          </p:cNvSpPr>
          <p:nvPr>
            <p:ph type="ctrTitle"/>
          </p:nvPr>
        </p:nvSpPr>
        <p:spPr>
          <a:xfrm>
            <a:off x="3052575" y="280625"/>
            <a:ext cx="2506800" cy="605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4000"/>
              <a:t>types of fruits</a:t>
            </a:r>
            <a:endParaRPr sz="4000"/>
          </a:p>
        </p:txBody>
      </p:sp>
      <p:sp>
        <p:nvSpPr>
          <p:cNvPr id="181" name="Google Shape;181;p21"/>
          <p:cNvSpPr txBox="1"/>
          <p:nvPr/>
        </p:nvSpPr>
        <p:spPr>
          <a:xfrm>
            <a:off x="-49925" y="703325"/>
            <a:ext cx="1800000" cy="1159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s" sz="1800" b="1">
                <a:solidFill>
                  <a:schemeClr val="accent3"/>
                </a:solidFill>
                <a:latin typeface="Amatic SC"/>
                <a:ea typeface="Amatic SC"/>
                <a:cs typeface="Amatic SC"/>
                <a:sym typeface="Amatic SC"/>
              </a:rPr>
              <a:t>3 types</a:t>
            </a:r>
            <a:br>
              <a:rPr lang="es" sz="1000">
                <a:solidFill>
                  <a:schemeClr val="dk1"/>
                </a:solidFill>
                <a:latin typeface="Muli Regular"/>
                <a:ea typeface="Muli Regular"/>
                <a:cs typeface="Muli Regular"/>
                <a:sym typeface="Muli Regular"/>
              </a:rPr>
            </a:br>
            <a:r>
              <a:rPr lang="es" sz="1000">
                <a:solidFill>
                  <a:schemeClr val="dk1"/>
                </a:solidFill>
                <a:latin typeface="Muli Regular"/>
                <a:ea typeface="Muli Regular"/>
                <a:cs typeface="Muli Regular"/>
                <a:sym typeface="Muli Regular"/>
              </a:rPr>
              <a:t>Cantaloupe 1, Cataloupe 2, Melon Piel de Sapo</a:t>
            </a:r>
            <a:endParaRPr sz="1800" b="1">
              <a:solidFill>
                <a:schemeClr val="accent3"/>
              </a:solidFill>
              <a:latin typeface="Amatic SC"/>
              <a:ea typeface="Amatic SC"/>
              <a:cs typeface="Amatic SC"/>
              <a:sym typeface="Amatic SC"/>
            </a:endParaRPr>
          </a:p>
        </p:txBody>
      </p:sp>
      <p:sp>
        <p:nvSpPr>
          <p:cNvPr id="182" name="Google Shape;182;p21"/>
          <p:cNvSpPr txBox="1"/>
          <p:nvPr/>
        </p:nvSpPr>
        <p:spPr>
          <a:xfrm>
            <a:off x="0" y="3550600"/>
            <a:ext cx="1503600" cy="688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 sz="3600" b="1">
                <a:solidFill>
                  <a:schemeClr val="accent3"/>
                </a:solidFill>
                <a:latin typeface="Amatic SC"/>
                <a:ea typeface="Amatic SC"/>
                <a:cs typeface="Amatic SC"/>
                <a:sym typeface="Amatic SC"/>
              </a:rPr>
              <a:t>Melons</a:t>
            </a:r>
            <a:endParaRPr sz="3600" b="1">
              <a:solidFill>
                <a:schemeClr val="accent3"/>
              </a:solidFill>
              <a:latin typeface="Amatic SC"/>
              <a:ea typeface="Amatic SC"/>
              <a:cs typeface="Amatic SC"/>
              <a:sym typeface="Amatic SC"/>
            </a:endParaRPr>
          </a:p>
        </p:txBody>
      </p:sp>
      <p:cxnSp>
        <p:nvCxnSpPr>
          <p:cNvPr id="183" name="Google Shape;183;p21"/>
          <p:cNvCxnSpPr/>
          <p:nvPr/>
        </p:nvCxnSpPr>
        <p:spPr>
          <a:xfrm rot="10800000" flipH="1">
            <a:off x="123475" y="1509600"/>
            <a:ext cx="1476600" cy="25800"/>
          </a:xfrm>
          <a:prstGeom prst="straightConnector1">
            <a:avLst/>
          </a:prstGeom>
          <a:noFill/>
          <a:ln w="28575" cap="flat" cmpd="sng">
            <a:solidFill>
              <a:schemeClr val="accent2"/>
            </a:solidFill>
            <a:prstDash val="solid"/>
            <a:round/>
            <a:headEnd type="none" w="med" len="med"/>
            <a:tailEnd type="none" w="med" len="med"/>
          </a:ln>
        </p:spPr>
      </p:cxnSp>
      <p:cxnSp>
        <p:nvCxnSpPr>
          <p:cNvPr id="184" name="Google Shape;184;p21"/>
          <p:cNvCxnSpPr/>
          <p:nvPr/>
        </p:nvCxnSpPr>
        <p:spPr>
          <a:xfrm>
            <a:off x="4308447" y="1854062"/>
            <a:ext cx="18000" cy="1924500"/>
          </a:xfrm>
          <a:prstGeom prst="straightConnector1">
            <a:avLst/>
          </a:prstGeom>
          <a:noFill/>
          <a:ln w="28575" cap="flat" cmpd="sng">
            <a:solidFill>
              <a:schemeClr val="accent2"/>
            </a:solidFill>
            <a:prstDash val="solid"/>
            <a:round/>
            <a:headEnd type="none" w="med" len="med"/>
            <a:tailEnd type="none" w="med" len="med"/>
          </a:ln>
        </p:spPr>
      </p:cxnSp>
      <p:sp>
        <p:nvSpPr>
          <p:cNvPr id="185" name="Google Shape;185;p21"/>
          <p:cNvSpPr txBox="1"/>
          <p:nvPr/>
        </p:nvSpPr>
        <p:spPr>
          <a:xfrm>
            <a:off x="6804775" y="784500"/>
            <a:ext cx="2040600" cy="1028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 sz="1800" b="1">
                <a:solidFill>
                  <a:schemeClr val="accent3"/>
                </a:solidFill>
                <a:latin typeface="Amatic SC"/>
                <a:ea typeface="Amatic SC"/>
                <a:cs typeface="Amatic SC"/>
                <a:sym typeface="Amatic SC"/>
              </a:rPr>
              <a:t>8 types</a:t>
            </a:r>
            <a:br>
              <a:rPr lang="es" sz="1000">
                <a:latin typeface="Muli Regular"/>
                <a:ea typeface="Muli Regular"/>
                <a:cs typeface="Muli Regular"/>
                <a:sym typeface="Muli Regular"/>
              </a:rPr>
            </a:br>
            <a:r>
              <a:rPr lang="es" sz="1000">
                <a:solidFill>
                  <a:schemeClr val="dk1"/>
                </a:solidFill>
                <a:latin typeface="Muli Regular"/>
                <a:ea typeface="Muli Regular"/>
                <a:cs typeface="Muli Regular"/>
                <a:sym typeface="Muli Regular"/>
              </a:rPr>
              <a:t>Tomato 1, Tomato 2, Tomato 3, Tomato 4, Tomato Cherry Red, Tomato Maroon, Tomato Yellow, Tamarillo</a:t>
            </a:r>
            <a:endParaRPr sz="1000">
              <a:solidFill>
                <a:schemeClr val="dk1"/>
              </a:solidFill>
              <a:latin typeface="Muli Regular"/>
              <a:ea typeface="Muli Regular"/>
              <a:cs typeface="Muli Regular"/>
              <a:sym typeface="Muli Regular"/>
            </a:endParaRPr>
          </a:p>
          <a:p>
            <a:pPr marL="0" lvl="0" indent="0" algn="ctr" rtl="0">
              <a:spcBef>
                <a:spcPts val="1600"/>
              </a:spcBef>
              <a:spcAft>
                <a:spcPts val="1600"/>
              </a:spcAft>
              <a:buNone/>
            </a:pPr>
            <a:endParaRPr sz="1000">
              <a:latin typeface="Muli Regular"/>
              <a:ea typeface="Muli Regular"/>
              <a:cs typeface="Muli Regular"/>
              <a:sym typeface="Muli Regular"/>
            </a:endParaRPr>
          </a:p>
        </p:txBody>
      </p:sp>
      <p:sp>
        <p:nvSpPr>
          <p:cNvPr id="186" name="Google Shape;186;p21"/>
          <p:cNvSpPr txBox="1"/>
          <p:nvPr/>
        </p:nvSpPr>
        <p:spPr>
          <a:xfrm>
            <a:off x="7120799" y="3699900"/>
            <a:ext cx="1592400" cy="688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 sz="3600" b="1">
                <a:solidFill>
                  <a:schemeClr val="accent3"/>
                </a:solidFill>
                <a:latin typeface="Amatic SC"/>
                <a:ea typeface="Amatic SC"/>
                <a:cs typeface="Amatic SC"/>
                <a:sym typeface="Amatic SC"/>
              </a:rPr>
              <a:t>Tomatoes</a:t>
            </a:r>
            <a:endParaRPr sz="3600" b="1">
              <a:solidFill>
                <a:schemeClr val="accent3"/>
              </a:solidFill>
              <a:latin typeface="Amatic SC"/>
              <a:ea typeface="Amatic SC"/>
              <a:cs typeface="Amatic SC"/>
              <a:sym typeface="Amatic SC"/>
            </a:endParaRPr>
          </a:p>
        </p:txBody>
      </p:sp>
      <p:cxnSp>
        <p:nvCxnSpPr>
          <p:cNvPr id="187" name="Google Shape;187;p21"/>
          <p:cNvCxnSpPr/>
          <p:nvPr/>
        </p:nvCxnSpPr>
        <p:spPr>
          <a:xfrm>
            <a:off x="3384975" y="1842950"/>
            <a:ext cx="1752600" cy="0"/>
          </a:xfrm>
          <a:prstGeom prst="straightConnector1">
            <a:avLst/>
          </a:prstGeom>
          <a:noFill/>
          <a:ln w="28575" cap="flat" cmpd="sng">
            <a:solidFill>
              <a:schemeClr val="accent2"/>
            </a:solidFill>
            <a:prstDash val="solid"/>
            <a:round/>
            <a:headEnd type="none" w="med" len="med"/>
            <a:tailEnd type="none" w="med" len="med"/>
          </a:ln>
        </p:spPr>
      </p:cxnSp>
      <p:cxnSp>
        <p:nvCxnSpPr>
          <p:cNvPr id="188" name="Google Shape;188;p21"/>
          <p:cNvCxnSpPr/>
          <p:nvPr/>
        </p:nvCxnSpPr>
        <p:spPr>
          <a:xfrm rot="10800000">
            <a:off x="2542322" y="1835127"/>
            <a:ext cx="0" cy="1712700"/>
          </a:xfrm>
          <a:prstGeom prst="straightConnector1">
            <a:avLst/>
          </a:prstGeom>
          <a:noFill/>
          <a:ln w="28575" cap="flat" cmpd="sng">
            <a:solidFill>
              <a:schemeClr val="accent2"/>
            </a:solidFill>
            <a:prstDash val="solid"/>
            <a:round/>
            <a:headEnd type="none" w="med" len="med"/>
            <a:tailEnd type="none" w="med" len="med"/>
          </a:ln>
        </p:spPr>
      </p:cxnSp>
      <p:sp>
        <p:nvSpPr>
          <p:cNvPr id="189" name="Google Shape;189;p21"/>
          <p:cNvSpPr txBox="1"/>
          <p:nvPr/>
        </p:nvSpPr>
        <p:spPr>
          <a:xfrm>
            <a:off x="1489150" y="3521900"/>
            <a:ext cx="2060400" cy="4041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s" sz="1800" b="1">
                <a:solidFill>
                  <a:schemeClr val="accent3"/>
                </a:solidFill>
                <a:latin typeface="Amatic SC"/>
                <a:ea typeface="Amatic SC"/>
                <a:cs typeface="Amatic SC"/>
                <a:sym typeface="Amatic SC"/>
              </a:rPr>
              <a:t>16 types</a:t>
            </a:r>
            <a:br>
              <a:rPr lang="es" sz="1000">
                <a:latin typeface="Muli Regular"/>
                <a:ea typeface="Muli Regular"/>
                <a:cs typeface="Muli Regular"/>
                <a:sym typeface="Muli Regular"/>
              </a:rPr>
            </a:br>
            <a:r>
              <a:rPr lang="es" sz="1000">
                <a:solidFill>
                  <a:schemeClr val="dk1"/>
                </a:solidFill>
                <a:latin typeface="Muli Regular"/>
                <a:ea typeface="Muli Regular"/>
                <a:cs typeface="Muli Regular"/>
                <a:sym typeface="Muli Regular"/>
              </a:rPr>
              <a:t>Cauliflower, Beetroot, Onion White, Potato Red, Potato Red Washed, Potato Sweet, Potato White, Eggplant, Pepper Green, Pepper Red, Pepper Yellow, Onion Red, Onion Red Peeled, Kohlrabi, Ginger Root, Pepino</a:t>
            </a:r>
            <a:endParaRPr sz="1000">
              <a:solidFill>
                <a:schemeClr val="dk1"/>
              </a:solidFill>
              <a:latin typeface="Muli Regular"/>
              <a:ea typeface="Muli Regular"/>
              <a:cs typeface="Muli Regular"/>
              <a:sym typeface="Muli Regular"/>
            </a:endParaRPr>
          </a:p>
        </p:txBody>
      </p:sp>
      <p:cxnSp>
        <p:nvCxnSpPr>
          <p:cNvPr id="190" name="Google Shape;190;p21"/>
          <p:cNvCxnSpPr/>
          <p:nvPr/>
        </p:nvCxnSpPr>
        <p:spPr>
          <a:xfrm>
            <a:off x="1695050" y="3554177"/>
            <a:ext cx="1752600" cy="0"/>
          </a:xfrm>
          <a:prstGeom prst="straightConnector1">
            <a:avLst/>
          </a:prstGeom>
          <a:noFill/>
          <a:ln w="28575" cap="flat" cmpd="sng">
            <a:solidFill>
              <a:schemeClr val="accent2"/>
            </a:solidFill>
            <a:prstDash val="solid"/>
            <a:round/>
            <a:headEnd type="none" w="med" len="med"/>
            <a:tailEnd type="none" w="med" len="med"/>
          </a:ln>
        </p:spPr>
      </p:cxnSp>
      <p:sp>
        <p:nvSpPr>
          <p:cNvPr id="191" name="Google Shape;191;p21"/>
          <p:cNvSpPr txBox="1"/>
          <p:nvPr/>
        </p:nvSpPr>
        <p:spPr>
          <a:xfrm>
            <a:off x="5364300" y="834650"/>
            <a:ext cx="1261800" cy="851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 sz="3600" b="1">
                <a:solidFill>
                  <a:schemeClr val="accent3"/>
                </a:solidFill>
                <a:latin typeface="Amatic SC"/>
                <a:ea typeface="Amatic SC"/>
                <a:cs typeface="Amatic SC"/>
                <a:sym typeface="Amatic SC"/>
              </a:rPr>
              <a:t>Nuts</a:t>
            </a:r>
            <a:endParaRPr sz="3600" b="1">
              <a:solidFill>
                <a:schemeClr val="accent3"/>
              </a:solidFill>
              <a:latin typeface="Amatic SC"/>
              <a:ea typeface="Amatic SC"/>
              <a:cs typeface="Amatic SC"/>
              <a:sym typeface="Amatic SC"/>
            </a:endParaRPr>
          </a:p>
        </p:txBody>
      </p:sp>
      <p:cxnSp>
        <p:nvCxnSpPr>
          <p:cNvPr id="192" name="Google Shape;192;p21"/>
          <p:cNvCxnSpPr/>
          <p:nvPr/>
        </p:nvCxnSpPr>
        <p:spPr>
          <a:xfrm rot="10800000" flipH="1">
            <a:off x="5784725" y="1835250"/>
            <a:ext cx="12300" cy="2175600"/>
          </a:xfrm>
          <a:prstGeom prst="straightConnector1">
            <a:avLst/>
          </a:prstGeom>
          <a:noFill/>
          <a:ln w="28575" cap="flat" cmpd="sng">
            <a:solidFill>
              <a:schemeClr val="accent2"/>
            </a:solidFill>
            <a:prstDash val="solid"/>
            <a:round/>
            <a:headEnd type="none" w="med" len="med"/>
            <a:tailEnd type="none" w="med" len="med"/>
          </a:ln>
        </p:spPr>
      </p:cxnSp>
      <p:sp>
        <p:nvSpPr>
          <p:cNvPr id="193" name="Google Shape;193;p21"/>
          <p:cNvSpPr txBox="1"/>
          <p:nvPr/>
        </p:nvSpPr>
        <p:spPr>
          <a:xfrm>
            <a:off x="4624200" y="3931150"/>
            <a:ext cx="2589600" cy="688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s" sz="1800" b="1">
                <a:solidFill>
                  <a:schemeClr val="accent3"/>
                </a:solidFill>
                <a:latin typeface="Amatic SC"/>
                <a:ea typeface="Amatic SC"/>
                <a:cs typeface="Amatic SC"/>
                <a:sym typeface="Amatic SC"/>
              </a:rPr>
              <a:t>4 types</a:t>
            </a:r>
            <a:br>
              <a:rPr lang="es" sz="1000">
                <a:latin typeface="Muli Regular"/>
                <a:ea typeface="Muli Regular"/>
                <a:cs typeface="Muli Regular"/>
                <a:sym typeface="Muli Regular"/>
              </a:rPr>
            </a:br>
            <a:r>
              <a:rPr lang="es" sz="1000">
                <a:solidFill>
                  <a:schemeClr val="dk1"/>
                </a:solidFill>
                <a:latin typeface="Muli Regular"/>
                <a:ea typeface="Muli Regular"/>
                <a:cs typeface="Muli Regular"/>
                <a:sym typeface="Muli Regular"/>
              </a:rPr>
              <a:t>Chestnut, Hazelnut, Walnut, Nut Forest </a:t>
            </a:r>
            <a:endParaRPr sz="1000">
              <a:solidFill>
                <a:schemeClr val="dk1"/>
              </a:solidFill>
              <a:latin typeface="Muli Regular"/>
              <a:ea typeface="Muli Regular"/>
              <a:cs typeface="Muli Regular"/>
              <a:sym typeface="Muli Regular"/>
            </a:endParaRPr>
          </a:p>
        </p:txBody>
      </p:sp>
      <p:cxnSp>
        <p:nvCxnSpPr>
          <p:cNvPr id="194" name="Google Shape;194;p21"/>
          <p:cNvCxnSpPr/>
          <p:nvPr/>
        </p:nvCxnSpPr>
        <p:spPr>
          <a:xfrm>
            <a:off x="5118900" y="3971052"/>
            <a:ext cx="1752600" cy="0"/>
          </a:xfrm>
          <a:prstGeom prst="straightConnector1">
            <a:avLst/>
          </a:prstGeom>
          <a:noFill/>
          <a:ln w="28575" cap="flat" cmpd="sng">
            <a:solidFill>
              <a:schemeClr val="accent2"/>
            </a:solidFill>
            <a:prstDash val="solid"/>
            <a:round/>
            <a:headEnd type="none" w="med" len="med"/>
            <a:tailEnd type="none" w="med" len="med"/>
          </a:ln>
        </p:spPr>
      </p:cxnSp>
      <p:sp>
        <p:nvSpPr>
          <p:cNvPr id="195" name="Google Shape;195;p21"/>
          <p:cNvSpPr/>
          <p:nvPr/>
        </p:nvSpPr>
        <p:spPr>
          <a:xfrm rot="10800000" flipH="1">
            <a:off x="7476325" y="-245250"/>
            <a:ext cx="1760525" cy="1515300"/>
          </a:xfrm>
          <a:custGeom>
            <a:avLst/>
            <a:gdLst/>
            <a:ahLst/>
            <a:cxnLst/>
            <a:rect l="l" t="t" r="r" b="b"/>
            <a:pathLst>
              <a:path w="70421" h="60612" extrusionOk="0">
                <a:moveTo>
                  <a:pt x="63813" y="0"/>
                </a:moveTo>
                <a:cubicBezTo>
                  <a:pt x="62552" y="0"/>
                  <a:pt x="61280" y="85"/>
                  <a:pt x="59969" y="340"/>
                </a:cubicBezTo>
                <a:cubicBezTo>
                  <a:pt x="41104" y="4048"/>
                  <a:pt x="43862" y="30386"/>
                  <a:pt x="28647" y="38832"/>
                </a:cubicBezTo>
                <a:cubicBezTo>
                  <a:pt x="20618" y="43293"/>
                  <a:pt x="11361" y="42376"/>
                  <a:pt x="5762" y="50872"/>
                </a:cubicBezTo>
                <a:cubicBezTo>
                  <a:pt x="3684" y="54023"/>
                  <a:pt x="2439" y="57845"/>
                  <a:pt x="0" y="60611"/>
                </a:cubicBezTo>
                <a:lnTo>
                  <a:pt x="70421" y="60611"/>
                </a:lnTo>
                <a:lnTo>
                  <a:pt x="70421" y="315"/>
                </a:lnTo>
                <a:lnTo>
                  <a:pt x="70396" y="315"/>
                </a:lnTo>
                <a:cubicBezTo>
                  <a:pt x="68141" y="253"/>
                  <a:pt x="65994" y="0"/>
                  <a:pt x="63813" y="0"/>
                </a:cubicBezTo>
                <a:close/>
              </a:path>
            </a:pathLst>
          </a:custGeom>
          <a:solidFill>
            <a:srgbClr val="E655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96" name="Google Shape;196;p21"/>
          <p:cNvPicPr preferRelativeResize="0"/>
          <p:nvPr/>
        </p:nvPicPr>
        <p:blipFill>
          <a:blip r:embed="rId3">
            <a:alphaModFix/>
          </a:blip>
          <a:stretch>
            <a:fillRect/>
          </a:stretch>
        </p:blipFill>
        <p:spPr>
          <a:xfrm>
            <a:off x="5254507" y="2249168"/>
            <a:ext cx="1126950" cy="1110888"/>
          </a:xfrm>
          <a:prstGeom prst="rect">
            <a:avLst/>
          </a:prstGeom>
          <a:noFill/>
          <a:ln>
            <a:noFill/>
          </a:ln>
        </p:spPr>
      </p:pic>
      <p:sp>
        <p:nvSpPr>
          <p:cNvPr id="197" name="Google Shape;197;p21"/>
          <p:cNvSpPr txBox="1"/>
          <p:nvPr/>
        </p:nvSpPr>
        <p:spPr>
          <a:xfrm>
            <a:off x="3728575" y="3672063"/>
            <a:ext cx="1261800" cy="851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 sz="3600" b="1">
                <a:solidFill>
                  <a:schemeClr val="accent3"/>
                </a:solidFill>
                <a:latin typeface="Amatic SC"/>
                <a:ea typeface="Amatic SC"/>
                <a:cs typeface="Amatic SC"/>
                <a:sym typeface="Amatic SC"/>
              </a:rPr>
              <a:t>Other</a:t>
            </a:r>
            <a:endParaRPr sz="3600" b="1">
              <a:solidFill>
                <a:schemeClr val="accent3"/>
              </a:solidFill>
              <a:latin typeface="Amatic SC"/>
              <a:ea typeface="Amatic SC"/>
              <a:cs typeface="Amatic SC"/>
              <a:sym typeface="Amatic SC"/>
            </a:endParaRPr>
          </a:p>
        </p:txBody>
      </p:sp>
      <p:sp>
        <p:nvSpPr>
          <p:cNvPr id="198" name="Google Shape;198;p21"/>
          <p:cNvSpPr txBox="1"/>
          <p:nvPr/>
        </p:nvSpPr>
        <p:spPr>
          <a:xfrm>
            <a:off x="3375913" y="1088449"/>
            <a:ext cx="1955400" cy="90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 sz="1800" b="1">
                <a:solidFill>
                  <a:schemeClr val="accent3"/>
                </a:solidFill>
                <a:latin typeface="Amatic SC"/>
                <a:ea typeface="Amatic SC"/>
                <a:cs typeface="Amatic SC"/>
                <a:sym typeface="Amatic SC"/>
              </a:rPr>
              <a:t>4 types</a:t>
            </a:r>
            <a:br>
              <a:rPr lang="es" sz="1000">
                <a:solidFill>
                  <a:schemeClr val="dk1"/>
                </a:solidFill>
                <a:latin typeface="Muli Regular"/>
                <a:ea typeface="Muli Regular"/>
                <a:cs typeface="Muli Regular"/>
                <a:sym typeface="Muli Regular"/>
              </a:rPr>
            </a:br>
            <a:r>
              <a:rPr lang="es" sz="1000">
                <a:solidFill>
                  <a:schemeClr val="dk1"/>
                </a:solidFill>
                <a:latin typeface="Muli Regular"/>
                <a:ea typeface="Muli Regular"/>
                <a:cs typeface="Muli Regular"/>
                <a:sym typeface="Muli Regular"/>
              </a:rPr>
              <a:t>Avocado, Avocado ripe, Kaki, Redcurrant</a:t>
            </a:r>
            <a:endParaRPr sz="1000">
              <a:solidFill>
                <a:schemeClr val="dk1"/>
              </a:solidFill>
              <a:latin typeface="Muli Regular"/>
              <a:ea typeface="Muli Regular"/>
              <a:cs typeface="Muli Regular"/>
              <a:sym typeface="Muli Regular"/>
            </a:endParaRPr>
          </a:p>
          <a:p>
            <a:pPr marL="0" lvl="0" indent="0" algn="l" rtl="0">
              <a:spcBef>
                <a:spcPts val="1600"/>
              </a:spcBef>
              <a:spcAft>
                <a:spcPts val="1600"/>
              </a:spcAft>
              <a:buNone/>
            </a:pPr>
            <a:endParaRPr sz="1000">
              <a:solidFill>
                <a:schemeClr val="dk1"/>
              </a:solidFill>
              <a:latin typeface="Muli Regular"/>
              <a:ea typeface="Muli Regular"/>
              <a:cs typeface="Muli Regular"/>
              <a:sym typeface="Muli Regular"/>
            </a:endParaRPr>
          </a:p>
        </p:txBody>
      </p:sp>
      <p:cxnSp>
        <p:nvCxnSpPr>
          <p:cNvPr id="199" name="Google Shape;199;p21"/>
          <p:cNvCxnSpPr/>
          <p:nvPr/>
        </p:nvCxnSpPr>
        <p:spPr>
          <a:xfrm>
            <a:off x="7840397" y="1899912"/>
            <a:ext cx="0" cy="1712700"/>
          </a:xfrm>
          <a:prstGeom prst="straightConnector1">
            <a:avLst/>
          </a:prstGeom>
          <a:noFill/>
          <a:ln w="28575" cap="flat" cmpd="sng">
            <a:solidFill>
              <a:schemeClr val="accent2"/>
            </a:solidFill>
            <a:prstDash val="solid"/>
            <a:round/>
            <a:headEnd type="none" w="med" len="med"/>
            <a:tailEnd type="none" w="med" len="med"/>
          </a:ln>
        </p:spPr>
      </p:cxnSp>
      <p:cxnSp>
        <p:nvCxnSpPr>
          <p:cNvPr id="200" name="Google Shape;200;p21"/>
          <p:cNvCxnSpPr/>
          <p:nvPr/>
        </p:nvCxnSpPr>
        <p:spPr>
          <a:xfrm>
            <a:off x="6916925" y="1888800"/>
            <a:ext cx="1752600" cy="0"/>
          </a:xfrm>
          <a:prstGeom prst="straightConnector1">
            <a:avLst/>
          </a:prstGeom>
          <a:noFill/>
          <a:ln w="28575" cap="flat" cmpd="sng">
            <a:solidFill>
              <a:schemeClr val="accent2"/>
            </a:solidFill>
            <a:prstDash val="solid"/>
            <a:round/>
            <a:headEnd type="none" w="med" len="med"/>
            <a:tailEnd type="none" w="med" len="med"/>
          </a:ln>
        </p:spPr>
      </p:cxnSp>
      <p:pic>
        <p:nvPicPr>
          <p:cNvPr id="201" name="Google Shape;201;p21"/>
          <p:cNvPicPr preferRelativeResize="0"/>
          <p:nvPr/>
        </p:nvPicPr>
        <p:blipFill rotWithShape="1">
          <a:blip r:embed="rId4">
            <a:alphaModFix/>
          </a:blip>
          <a:srcRect l="27166" r="7182"/>
          <a:stretch/>
        </p:blipFill>
        <p:spPr>
          <a:xfrm flipH="1">
            <a:off x="7400136" y="2032386"/>
            <a:ext cx="877802" cy="1318175"/>
          </a:xfrm>
          <a:prstGeom prst="rect">
            <a:avLst/>
          </a:prstGeom>
          <a:noFill/>
          <a:ln>
            <a:noFill/>
          </a:ln>
        </p:spPr>
      </p:pic>
      <p:pic>
        <p:nvPicPr>
          <p:cNvPr id="202" name="Google Shape;202;p21"/>
          <p:cNvPicPr preferRelativeResize="0"/>
          <p:nvPr/>
        </p:nvPicPr>
        <p:blipFill rotWithShape="1">
          <a:blip r:embed="rId5">
            <a:alphaModFix/>
          </a:blip>
          <a:srcRect l="-6720" r="6719"/>
          <a:stretch/>
        </p:blipFill>
        <p:spPr>
          <a:xfrm>
            <a:off x="3745250" y="2321688"/>
            <a:ext cx="1134097" cy="1118251"/>
          </a:xfrm>
          <a:prstGeom prst="rect">
            <a:avLst/>
          </a:prstGeom>
          <a:noFill/>
          <a:ln>
            <a:noFill/>
          </a:ln>
        </p:spPr>
      </p:pic>
      <p:pic>
        <p:nvPicPr>
          <p:cNvPr id="203" name="Google Shape;203;p21"/>
          <p:cNvPicPr preferRelativeResize="0"/>
          <p:nvPr/>
        </p:nvPicPr>
        <p:blipFill>
          <a:blip r:embed="rId6">
            <a:alphaModFix/>
          </a:blip>
          <a:stretch>
            <a:fillRect/>
          </a:stretch>
        </p:blipFill>
        <p:spPr>
          <a:xfrm>
            <a:off x="1935849" y="2094412"/>
            <a:ext cx="1261478" cy="943247"/>
          </a:xfrm>
          <a:prstGeom prst="rect">
            <a:avLst/>
          </a:prstGeom>
          <a:noFill/>
          <a:ln>
            <a:noFill/>
          </a:ln>
        </p:spPr>
      </p:pic>
      <p:pic>
        <p:nvPicPr>
          <p:cNvPr id="204" name="Google Shape;204;p21"/>
          <p:cNvPicPr preferRelativeResize="0"/>
          <p:nvPr/>
        </p:nvPicPr>
        <p:blipFill>
          <a:blip r:embed="rId7">
            <a:alphaModFix/>
          </a:blip>
          <a:stretch>
            <a:fillRect/>
          </a:stretch>
        </p:blipFill>
        <p:spPr>
          <a:xfrm>
            <a:off x="270927" y="2169300"/>
            <a:ext cx="1276344" cy="11961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22"/>
          <p:cNvSpPr txBox="1">
            <a:spLocks noGrp="1"/>
          </p:cNvSpPr>
          <p:nvPr>
            <p:ph type="ctrTitle"/>
          </p:nvPr>
        </p:nvSpPr>
        <p:spPr>
          <a:xfrm>
            <a:off x="619900" y="165229"/>
            <a:ext cx="7904100" cy="851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4000"/>
              <a:t>Dimensionality</a:t>
            </a:r>
            <a:endParaRPr sz="4000"/>
          </a:p>
        </p:txBody>
      </p:sp>
      <p:sp>
        <p:nvSpPr>
          <p:cNvPr id="210" name="Google Shape;210;p22"/>
          <p:cNvSpPr txBox="1"/>
          <p:nvPr/>
        </p:nvSpPr>
        <p:spPr>
          <a:xfrm>
            <a:off x="6771450" y="1002300"/>
            <a:ext cx="877800" cy="27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200"/>
              </a:spcAft>
              <a:buNone/>
            </a:pPr>
            <a:r>
              <a:rPr lang="es" sz="2400" b="1">
                <a:solidFill>
                  <a:schemeClr val="accent1"/>
                </a:solidFill>
                <a:latin typeface="Amatic SC"/>
                <a:ea typeface="Amatic SC"/>
                <a:cs typeface="Amatic SC"/>
                <a:sym typeface="Amatic SC"/>
              </a:rPr>
              <a:t>AGE</a:t>
            </a:r>
            <a:endParaRPr sz="2400" b="1">
              <a:solidFill>
                <a:schemeClr val="accent1"/>
              </a:solidFill>
              <a:latin typeface="Amatic SC"/>
              <a:ea typeface="Amatic SC"/>
              <a:cs typeface="Amatic SC"/>
              <a:sym typeface="Amatic SC"/>
            </a:endParaRPr>
          </a:p>
        </p:txBody>
      </p:sp>
      <p:sp>
        <p:nvSpPr>
          <p:cNvPr id="211" name="Google Shape;211;p22"/>
          <p:cNvSpPr/>
          <p:nvPr/>
        </p:nvSpPr>
        <p:spPr>
          <a:xfrm>
            <a:off x="1245900" y="1850750"/>
            <a:ext cx="2249400" cy="1923000"/>
          </a:xfrm>
          <a:prstGeom prst="round2DiagRect">
            <a:avLst>
              <a:gd name="adj1" fmla="val 16667"/>
              <a:gd name="adj2" fmla="val 0"/>
            </a:avLst>
          </a:prstGeom>
          <a:solidFill>
            <a:srgbClr val="E6555C">
              <a:alpha val="339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 b="1">
                <a:latin typeface="Muli"/>
                <a:ea typeface="Muli"/>
                <a:cs typeface="Muli"/>
                <a:sym typeface="Muli"/>
              </a:rPr>
              <a:t>Each Image:</a:t>
            </a:r>
            <a:endParaRPr b="1">
              <a:latin typeface="Muli"/>
              <a:ea typeface="Muli"/>
              <a:cs typeface="Muli"/>
              <a:sym typeface="Muli"/>
            </a:endParaRPr>
          </a:p>
          <a:p>
            <a:pPr marL="0" lvl="0" indent="0" algn="ctr" rtl="0">
              <a:spcBef>
                <a:spcPts val="0"/>
              </a:spcBef>
              <a:spcAft>
                <a:spcPts val="0"/>
              </a:spcAft>
              <a:buNone/>
            </a:pPr>
            <a:endParaRPr b="1">
              <a:latin typeface="Muli"/>
              <a:ea typeface="Muli"/>
              <a:cs typeface="Muli"/>
              <a:sym typeface="Muli"/>
            </a:endParaRPr>
          </a:p>
          <a:p>
            <a:pPr marL="0" lvl="0" indent="0" algn="ctr" rtl="0">
              <a:spcBef>
                <a:spcPts val="0"/>
              </a:spcBef>
              <a:spcAft>
                <a:spcPts val="0"/>
              </a:spcAft>
              <a:buNone/>
            </a:pPr>
            <a:r>
              <a:rPr lang="es" b="1">
                <a:latin typeface="Muli"/>
                <a:ea typeface="Muli"/>
                <a:cs typeface="Muli"/>
                <a:sym typeface="Muli"/>
              </a:rPr>
              <a:t>100 x 100 pixels</a:t>
            </a:r>
            <a:endParaRPr b="1">
              <a:latin typeface="Muli"/>
              <a:ea typeface="Muli"/>
              <a:cs typeface="Muli"/>
              <a:sym typeface="Muli"/>
            </a:endParaRPr>
          </a:p>
          <a:p>
            <a:pPr marL="0" lvl="0" indent="0" algn="ctr" rtl="0">
              <a:spcBef>
                <a:spcPts val="0"/>
              </a:spcBef>
              <a:spcAft>
                <a:spcPts val="0"/>
              </a:spcAft>
              <a:buNone/>
            </a:pPr>
            <a:r>
              <a:rPr lang="es" b="1">
                <a:latin typeface="Muli"/>
                <a:ea typeface="Muli"/>
                <a:cs typeface="Muli"/>
                <a:sym typeface="Muli"/>
              </a:rPr>
              <a:t>3 values each (RGB)</a:t>
            </a:r>
            <a:endParaRPr b="1">
              <a:latin typeface="Muli"/>
              <a:ea typeface="Muli"/>
              <a:cs typeface="Muli"/>
              <a:sym typeface="Muli"/>
            </a:endParaRPr>
          </a:p>
        </p:txBody>
      </p:sp>
      <p:sp>
        <p:nvSpPr>
          <p:cNvPr id="212" name="Google Shape;212;p22"/>
          <p:cNvSpPr/>
          <p:nvPr/>
        </p:nvSpPr>
        <p:spPr>
          <a:xfrm>
            <a:off x="7240975" y="-76200"/>
            <a:ext cx="2034700" cy="1219925"/>
          </a:xfrm>
          <a:custGeom>
            <a:avLst/>
            <a:gdLst/>
            <a:ahLst/>
            <a:cxnLst/>
            <a:rect l="l" t="t" r="r" b="b"/>
            <a:pathLst>
              <a:path w="81388" h="48797" extrusionOk="0">
                <a:moveTo>
                  <a:pt x="0" y="0"/>
                </a:moveTo>
                <a:cubicBezTo>
                  <a:pt x="647" y="2464"/>
                  <a:pt x="2603" y="5189"/>
                  <a:pt x="4240" y="6842"/>
                </a:cubicBezTo>
                <a:cubicBezTo>
                  <a:pt x="7464" y="10100"/>
                  <a:pt x="11974" y="11778"/>
                  <a:pt x="16476" y="12645"/>
                </a:cubicBezTo>
                <a:cubicBezTo>
                  <a:pt x="20985" y="13513"/>
                  <a:pt x="25593" y="13660"/>
                  <a:pt x="30128" y="14372"/>
                </a:cubicBezTo>
                <a:cubicBezTo>
                  <a:pt x="35382" y="15191"/>
                  <a:pt x="40809" y="16942"/>
                  <a:pt x="44271" y="20985"/>
                </a:cubicBezTo>
                <a:cubicBezTo>
                  <a:pt x="48273" y="25659"/>
                  <a:pt x="49198" y="32869"/>
                  <a:pt x="54371" y="36209"/>
                </a:cubicBezTo>
                <a:cubicBezTo>
                  <a:pt x="57472" y="38211"/>
                  <a:pt x="61323" y="38285"/>
                  <a:pt x="65076" y="38285"/>
                </a:cubicBezTo>
                <a:cubicBezTo>
                  <a:pt x="65375" y="38285"/>
                  <a:pt x="65673" y="38285"/>
                  <a:pt x="65971" y="38285"/>
                </a:cubicBezTo>
                <a:cubicBezTo>
                  <a:pt x="66304" y="38285"/>
                  <a:pt x="66636" y="38285"/>
                  <a:pt x="66967" y="38288"/>
                </a:cubicBezTo>
                <a:cubicBezTo>
                  <a:pt x="71288" y="38320"/>
                  <a:pt x="76166" y="39098"/>
                  <a:pt x="78630" y="42650"/>
                </a:cubicBezTo>
                <a:cubicBezTo>
                  <a:pt x="79898" y="44483"/>
                  <a:pt x="80299" y="46783"/>
                  <a:pt x="81355" y="48748"/>
                </a:cubicBezTo>
                <a:cubicBezTo>
                  <a:pt x="81363" y="48764"/>
                  <a:pt x="81372" y="48780"/>
                  <a:pt x="81380" y="48797"/>
                </a:cubicBezTo>
                <a:lnTo>
                  <a:pt x="81388" y="0"/>
                </a:lnTo>
                <a:close/>
              </a:path>
            </a:pathLst>
          </a:custGeom>
          <a:solidFill>
            <a:srgbClr val="E655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2"/>
          <p:cNvSpPr txBox="1"/>
          <p:nvPr/>
        </p:nvSpPr>
        <p:spPr>
          <a:xfrm>
            <a:off x="2184675" y="1426500"/>
            <a:ext cx="541800" cy="39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a:solidFill>
                  <a:schemeClr val="dk2"/>
                </a:solidFill>
                <a:latin typeface="Merriweather"/>
                <a:ea typeface="Merriweather"/>
                <a:cs typeface="Merriweather"/>
                <a:sym typeface="Merriweather"/>
              </a:rPr>
              <a:t>100</a:t>
            </a:r>
            <a:endParaRPr>
              <a:solidFill>
                <a:schemeClr val="dk2"/>
              </a:solidFill>
              <a:latin typeface="Merriweather"/>
              <a:ea typeface="Merriweather"/>
              <a:cs typeface="Merriweather"/>
              <a:sym typeface="Merriweather"/>
            </a:endParaRPr>
          </a:p>
        </p:txBody>
      </p:sp>
      <p:sp>
        <p:nvSpPr>
          <p:cNvPr id="214" name="Google Shape;214;p22"/>
          <p:cNvSpPr txBox="1"/>
          <p:nvPr/>
        </p:nvSpPr>
        <p:spPr>
          <a:xfrm rot="-5400000">
            <a:off x="763900" y="2617250"/>
            <a:ext cx="541800" cy="39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a:solidFill>
                  <a:schemeClr val="dk2"/>
                </a:solidFill>
                <a:latin typeface="Merriweather"/>
                <a:ea typeface="Merriweather"/>
                <a:cs typeface="Merriweather"/>
                <a:sym typeface="Merriweather"/>
              </a:rPr>
              <a:t>100</a:t>
            </a:r>
            <a:endParaRPr>
              <a:solidFill>
                <a:schemeClr val="dk2"/>
              </a:solidFill>
              <a:latin typeface="Merriweather"/>
              <a:ea typeface="Merriweather"/>
              <a:cs typeface="Merriweather"/>
              <a:sym typeface="Merriweather"/>
            </a:endParaRPr>
          </a:p>
        </p:txBody>
      </p:sp>
      <p:pic>
        <p:nvPicPr>
          <p:cNvPr id="215" name="Google Shape;215;p22"/>
          <p:cNvPicPr preferRelativeResize="0"/>
          <p:nvPr/>
        </p:nvPicPr>
        <p:blipFill>
          <a:blip r:embed="rId3">
            <a:alphaModFix/>
          </a:blip>
          <a:stretch>
            <a:fillRect/>
          </a:stretch>
        </p:blipFill>
        <p:spPr>
          <a:xfrm>
            <a:off x="4632229" y="1214670"/>
            <a:ext cx="3759625" cy="3523298"/>
          </a:xfrm>
          <a:prstGeom prst="rect">
            <a:avLst/>
          </a:prstGeom>
          <a:noFill/>
          <a:ln>
            <a:noFill/>
          </a:ln>
        </p:spPr>
      </p:pic>
      <p:sp>
        <p:nvSpPr>
          <p:cNvPr id="216" name="Google Shape;216;p22"/>
          <p:cNvSpPr/>
          <p:nvPr/>
        </p:nvSpPr>
        <p:spPr>
          <a:xfrm>
            <a:off x="4768225" y="1411875"/>
            <a:ext cx="3201000" cy="3134400"/>
          </a:xfrm>
          <a:prstGeom prst="pie">
            <a:avLst>
              <a:gd name="adj1" fmla="val 16361235"/>
              <a:gd name="adj2" fmla="val 16335140"/>
            </a:avLst>
          </a:prstGeom>
          <a:solidFill>
            <a:srgbClr val="FAE7BA">
              <a:alpha val="58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22"/>
          <p:cNvSpPr txBox="1"/>
          <p:nvPr/>
        </p:nvSpPr>
        <p:spPr>
          <a:xfrm>
            <a:off x="4869163" y="2107575"/>
            <a:ext cx="3201000" cy="85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 sz="4800" b="1">
                <a:solidFill>
                  <a:schemeClr val="dk1"/>
                </a:solidFill>
                <a:latin typeface="Amatic SC"/>
                <a:ea typeface="Amatic SC"/>
                <a:cs typeface="Amatic SC"/>
                <a:sym typeface="Amatic SC"/>
              </a:rPr>
              <a:t>30,000 </a:t>
            </a:r>
            <a:endParaRPr sz="4800" b="1">
              <a:solidFill>
                <a:schemeClr val="dk1"/>
              </a:solidFill>
              <a:latin typeface="Amatic SC"/>
              <a:ea typeface="Amatic SC"/>
              <a:cs typeface="Amatic SC"/>
              <a:sym typeface="Amatic SC"/>
            </a:endParaRPr>
          </a:p>
          <a:p>
            <a:pPr marL="0" lvl="0" indent="0" algn="ctr" rtl="0">
              <a:spcBef>
                <a:spcPts val="0"/>
              </a:spcBef>
              <a:spcAft>
                <a:spcPts val="0"/>
              </a:spcAft>
              <a:buNone/>
            </a:pPr>
            <a:r>
              <a:rPr lang="es" sz="4800" b="1">
                <a:solidFill>
                  <a:schemeClr val="dk1"/>
                </a:solidFill>
                <a:latin typeface="Amatic SC"/>
                <a:ea typeface="Amatic SC"/>
                <a:cs typeface="Amatic SC"/>
                <a:sym typeface="Amatic SC"/>
              </a:rPr>
              <a:t>Features!!!</a:t>
            </a:r>
            <a:endParaRPr sz="4800" b="1">
              <a:solidFill>
                <a:schemeClr val="dk1"/>
              </a:solidFill>
              <a:latin typeface="Amatic SC"/>
              <a:ea typeface="Amatic SC"/>
              <a:cs typeface="Amatic SC"/>
              <a:sym typeface="Amatic SC"/>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pic>
        <p:nvPicPr>
          <p:cNvPr id="222" name="Google Shape;222;p23"/>
          <p:cNvPicPr preferRelativeResize="0"/>
          <p:nvPr/>
        </p:nvPicPr>
        <p:blipFill>
          <a:blip r:embed="rId3">
            <a:alphaModFix/>
          </a:blip>
          <a:stretch>
            <a:fillRect/>
          </a:stretch>
        </p:blipFill>
        <p:spPr>
          <a:xfrm rot="744982">
            <a:off x="-412275" y="553478"/>
            <a:ext cx="1692553" cy="1616171"/>
          </a:xfrm>
          <a:prstGeom prst="rect">
            <a:avLst/>
          </a:prstGeom>
          <a:noFill/>
          <a:ln>
            <a:noFill/>
          </a:ln>
        </p:spPr>
      </p:pic>
      <p:pic>
        <p:nvPicPr>
          <p:cNvPr id="223" name="Google Shape;223;p23"/>
          <p:cNvPicPr preferRelativeResize="0"/>
          <p:nvPr/>
        </p:nvPicPr>
        <p:blipFill>
          <a:blip r:embed="rId4">
            <a:alphaModFix/>
          </a:blip>
          <a:stretch>
            <a:fillRect/>
          </a:stretch>
        </p:blipFill>
        <p:spPr>
          <a:xfrm>
            <a:off x="2523175" y="1106800"/>
            <a:ext cx="1692550" cy="2125599"/>
          </a:xfrm>
          <a:prstGeom prst="rect">
            <a:avLst/>
          </a:prstGeom>
          <a:noFill/>
          <a:ln>
            <a:noFill/>
          </a:ln>
        </p:spPr>
      </p:pic>
      <p:sp>
        <p:nvSpPr>
          <p:cNvPr id="224" name="Google Shape;224;p23"/>
          <p:cNvSpPr txBox="1">
            <a:spLocks noGrp="1"/>
          </p:cNvSpPr>
          <p:nvPr>
            <p:ph type="subTitle" idx="1"/>
          </p:nvPr>
        </p:nvSpPr>
        <p:spPr>
          <a:xfrm>
            <a:off x="4603475" y="2557800"/>
            <a:ext cx="3133200" cy="17844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chemeClr val="dk1"/>
              </a:buClr>
              <a:buSzPts val="1100"/>
              <a:buFont typeface="Arial"/>
              <a:buNone/>
            </a:pPr>
            <a:r>
              <a:rPr lang="es" sz="1400"/>
              <a:t>PCA and t-SNE</a:t>
            </a:r>
            <a:endParaRPr sz="1400"/>
          </a:p>
          <a:p>
            <a:pPr marL="0" lvl="0" indent="0" algn="r" rtl="0">
              <a:spcBef>
                <a:spcPts val="0"/>
              </a:spcBef>
              <a:spcAft>
                <a:spcPts val="0"/>
              </a:spcAft>
              <a:buNone/>
            </a:pPr>
            <a:endParaRPr/>
          </a:p>
        </p:txBody>
      </p:sp>
      <p:pic>
        <p:nvPicPr>
          <p:cNvPr id="225" name="Google Shape;225;p23"/>
          <p:cNvPicPr preferRelativeResize="0"/>
          <p:nvPr/>
        </p:nvPicPr>
        <p:blipFill>
          <a:blip r:embed="rId5">
            <a:alphaModFix/>
          </a:blip>
          <a:stretch>
            <a:fillRect/>
          </a:stretch>
        </p:blipFill>
        <p:spPr>
          <a:xfrm rot="3540447">
            <a:off x="-1004957" y="1803753"/>
            <a:ext cx="5788218" cy="3105788"/>
          </a:xfrm>
          <a:prstGeom prst="rect">
            <a:avLst/>
          </a:prstGeom>
          <a:noFill/>
          <a:ln>
            <a:noFill/>
          </a:ln>
        </p:spPr>
      </p:pic>
      <p:sp>
        <p:nvSpPr>
          <p:cNvPr id="226" name="Google Shape;226;p23"/>
          <p:cNvSpPr txBox="1">
            <a:spLocks noGrp="1"/>
          </p:cNvSpPr>
          <p:nvPr>
            <p:ph type="ctrTitle"/>
          </p:nvPr>
        </p:nvSpPr>
        <p:spPr>
          <a:xfrm>
            <a:off x="5165499" y="1996137"/>
            <a:ext cx="2571300" cy="851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s" sz="4000"/>
              <a:t>Dimensionality reduction</a:t>
            </a:r>
            <a:endParaRPr sz="4000"/>
          </a:p>
        </p:txBody>
      </p:sp>
      <p:sp>
        <p:nvSpPr>
          <p:cNvPr id="227" name="Google Shape;227;p23"/>
          <p:cNvSpPr/>
          <p:nvPr/>
        </p:nvSpPr>
        <p:spPr>
          <a:xfrm flipH="1">
            <a:off x="6859525" y="-76200"/>
            <a:ext cx="2360675" cy="1353100"/>
          </a:xfrm>
          <a:custGeom>
            <a:avLst/>
            <a:gdLst/>
            <a:ahLst/>
            <a:cxnLst/>
            <a:rect l="l" t="t" r="r" b="b"/>
            <a:pathLst>
              <a:path w="94427" h="54124" extrusionOk="0">
                <a:moveTo>
                  <a:pt x="0" y="0"/>
                </a:moveTo>
                <a:lnTo>
                  <a:pt x="0" y="54100"/>
                </a:lnTo>
                <a:cubicBezTo>
                  <a:pt x="65" y="54116"/>
                  <a:pt x="128" y="54123"/>
                  <a:pt x="192" y="54123"/>
                </a:cubicBezTo>
                <a:cubicBezTo>
                  <a:pt x="1070" y="54123"/>
                  <a:pt x="1802" y="52676"/>
                  <a:pt x="2619" y="50957"/>
                </a:cubicBezTo>
                <a:cubicBezTo>
                  <a:pt x="4944" y="46120"/>
                  <a:pt x="9249" y="42216"/>
                  <a:pt x="14479" y="40784"/>
                </a:cubicBezTo>
                <a:cubicBezTo>
                  <a:pt x="19725" y="39352"/>
                  <a:pt x="25634" y="40227"/>
                  <a:pt x="30373" y="37551"/>
                </a:cubicBezTo>
                <a:cubicBezTo>
                  <a:pt x="35775" y="34506"/>
                  <a:pt x="37944" y="27869"/>
                  <a:pt x="42331" y="23490"/>
                </a:cubicBezTo>
                <a:cubicBezTo>
                  <a:pt x="45809" y="20011"/>
                  <a:pt x="50565" y="18104"/>
                  <a:pt x="55336" y="16926"/>
                </a:cubicBezTo>
                <a:cubicBezTo>
                  <a:pt x="60116" y="15747"/>
                  <a:pt x="65027" y="15215"/>
                  <a:pt x="69799" y="14020"/>
                </a:cubicBezTo>
                <a:cubicBezTo>
                  <a:pt x="79072" y="11688"/>
                  <a:pt x="87674" y="6769"/>
                  <a:pt x="9442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24"/>
          <p:cNvSpPr/>
          <p:nvPr/>
        </p:nvSpPr>
        <p:spPr>
          <a:xfrm flipH="1">
            <a:off x="-76189" y="-76199"/>
            <a:ext cx="9494114" cy="5692292"/>
          </a:xfrm>
          <a:custGeom>
            <a:avLst/>
            <a:gdLst/>
            <a:ahLst/>
            <a:cxnLst/>
            <a:rect l="l" t="t" r="r" b="b"/>
            <a:pathLst>
              <a:path w="81388" h="48797" extrusionOk="0">
                <a:moveTo>
                  <a:pt x="0" y="0"/>
                </a:moveTo>
                <a:cubicBezTo>
                  <a:pt x="647" y="2464"/>
                  <a:pt x="2603" y="5189"/>
                  <a:pt x="4240" y="6842"/>
                </a:cubicBezTo>
                <a:cubicBezTo>
                  <a:pt x="7464" y="10100"/>
                  <a:pt x="11974" y="11778"/>
                  <a:pt x="16476" y="12645"/>
                </a:cubicBezTo>
                <a:cubicBezTo>
                  <a:pt x="20985" y="13513"/>
                  <a:pt x="25593" y="13660"/>
                  <a:pt x="30128" y="14372"/>
                </a:cubicBezTo>
                <a:cubicBezTo>
                  <a:pt x="35382" y="15191"/>
                  <a:pt x="40809" y="16942"/>
                  <a:pt x="44271" y="20985"/>
                </a:cubicBezTo>
                <a:cubicBezTo>
                  <a:pt x="48273" y="25659"/>
                  <a:pt x="49198" y="32869"/>
                  <a:pt x="54371" y="36209"/>
                </a:cubicBezTo>
                <a:cubicBezTo>
                  <a:pt x="57472" y="38211"/>
                  <a:pt x="61323" y="38285"/>
                  <a:pt x="65076" y="38285"/>
                </a:cubicBezTo>
                <a:cubicBezTo>
                  <a:pt x="65375" y="38285"/>
                  <a:pt x="65673" y="38285"/>
                  <a:pt x="65971" y="38285"/>
                </a:cubicBezTo>
                <a:cubicBezTo>
                  <a:pt x="66304" y="38285"/>
                  <a:pt x="66636" y="38285"/>
                  <a:pt x="66967" y="38288"/>
                </a:cubicBezTo>
                <a:cubicBezTo>
                  <a:pt x="71288" y="38320"/>
                  <a:pt x="76166" y="39098"/>
                  <a:pt x="78630" y="42650"/>
                </a:cubicBezTo>
                <a:cubicBezTo>
                  <a:pt x="79898" y="44483"/>
                  <a:pt x="80299" y="46783"/>
                  <a:pt x="81355" y="48748"/>
                </a:cubicBezTo>
                <a:cubicBezTo>
                  <a:pt x="81363" y="48764"/>
                  <a:pt x="81372" y="48780"/>
                  <a:pt x="81380" y="48797"/>
                </a:cubicBezTo>
                <a:lnTo>
                  <a:pt x="81388" y="0"/>
                </a:lnTo>
                <a:close/>
              </a:path>
            </a:pathLst>
          </a:custGeom>
          <a:solidFill>
            <a:srgbClr val="E6555C">
              <a:alpha val="45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4"/>
          <p:cNvSpPr txBox="1">
            <a:spLocks noGrp="1"/>
          </p:cNvSpPr>
          <p:nvPr>
            <p:ph type="ctrTitle" idx="4"/>
          </p:nvPr>
        </p:nvSpPr>
        <p:spPr>
          <a:xfrm>
            <a:off x="619900" y="165229"/>
            <a:ext cx="7904100" cy="851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4000">
                <a:solidFill>
                  <a:schemeClr val="accent1"/>
                </a:solidFill>
              </a:rPr>
              <a:t>PCA versus t-SNE</a:t>
            </a:r>
            <a:endParaRPr sz="4000">
              <a:solidFill>
                <a:schemeClr val="accent1"/>
              </a:solidFill>
            </a:endParaRPr>
          </a:p>
        </p:txBody>
      </p:sp>
      <p:sp>
        <p:nvSpPr>
          <p:cNvPr id="234" name="Google Shape;234;p24"/>
          <p:cNvSpPr txBox="1">
            <a:spLocks noGrp="1"/>
          </p:cNvSpPr>
          <p:nvPr>
            <p:ph type="subTitle" idx="3"/>
          </p:nvPr>
        </p:nvSpPr>
        <p:spPr>
          <a:xfrm>
            <a:off x="5648450" y="3238900"/>
            <a:ext cx="2170200" cy="1499100"/>
          </a:xfrm>
          <a:prstGeom prst="rect">
            <a:avLst/>
          </a:prstGeom>
        </p:spPr>
        <p:txBody>
          <a:bodyPr spcFirstLastPara="1" wrap="square" lIns="91425" tIns="91425" rIns="91425" bIns="91425" anchor="t" anchorCtr="0">
            <a:noAutofit/>
          </a:bodyPr>
          <a:lstStyle/>
          <a:p>
            <a:pPr marL="457200" lvl="0" indent="-298450" algn="l" rtl="0">
              <a:lnSpc>
                <a:spcPct val="115000"/>
              </a:lnSpc>
              <a:spcBef>
                <a:spcPts val="0"/>
              </a:spcBef>
              <a:spcAft>
                <a:spcPts val="0"/>
              </a:spcAft>
              <a:buSzPts val="1100"/>
              <a:buChar char="●"/>
            </a:pPr>
            <a:r>
              <a:rPr lang="es" sz="1250"/>
              <a:t>Non-linear dimensionality reduction</a:t>
            </a:r>
            <a:r>
              <a:rPr lang="es"/>
              <a:t> </a:t>
            </a:r>
            <a:endParaRPr/>
          </a:p>
          <a:p>
            <a:pPr marL="457200" lvl="0" indent="-307975" algn="l" rtl="0">
              <a:lnSpc>
                <a:spcPct val="115000"/>
              </a:lnSpc>
              <a:spcBef>
                <a:spcPts val="0"/>
              </a:spcBef>
              <a:spcAft>
                <a:spcPts val="0"/>
              </a:spcAft>
              <a:buSzPts val="1250"/>
              <a:buChar char="●"/>
            </a:pPr>
            <a:r>
              <a:rPr lang="es" sz="1250"/>
              <a:t>Can map multidimensional data in 2D space</a:t>
            </a:r>
            <a:endParaRPr sz="1250"/>
          </a:p>
        </p:txBody>
      </p:sp>
      <p:sp>
        <p:nvSpPr>
          <p:cNvPr id="235" name="Google Shape;235;p24"/>
          <p:cNvSpPr txBox="1">
            <a:spLocks noGrp="1"/>
          </p:cNvSpPr>
          <p:nvPr>
            <p:ph type="ctrTitle" idx="2"/>
          </p:nvPr>
        </p:nvSpPr>
        <p:spPr>
          <a:xfrm>
            <a:off x="5947258" y="2988750"/>
            <a:ext cx="1572600" cy="319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3600">
                <a:solidFill>
                  <a:schemeClr val="accent3"/>
                </a:solidFill>
              </a:rPr>
              <a:t>t-SNE</a:t>
            </a:r>
            <a:endParaRPr sz="3600">
              <a:solidFill>
                <a:schemeClr val="accent3"/>
              </a:solidFill>
            </a:endParaRPr>
          </a:p>
        </p:txBody>
      </p:sp>
      <p:sp>
        <p:nvSpPr>
          <p:cNvPr id="236" name="Google Shape;236;p24"/>
          <p:cNvSpPr txBox="1">
            <a:spLocks noGrp="1"/>
          </p:cNvSpPr>
          <p:nvPr>
            <p:ph type="subTitle" idx="1"/>
          </p:nvPr>
        </p:nvSpPr>
        <p:spPr>
          <a:xfrm>
            <a:off x="1325350" y="2300275"/>
            <a:ext cx="2413500" cy="2060400"/>
          </a:xfrm>
          <a:prstGeom prst="rect">
            <a:avLst/>
          </a:prstGeom>
        </p:spPr>
        <p:txBody>
          <a:bodyPr spcFirstLastPara="1" wrap="square" lIns="91425" tIns="91425" rIns="91425" bIns="91425" anchor="t" anchorCtr="0">
            <a:noAutofit/>
          </a:bodyPr>
          <a:lstStyle/>
          <a:p>
            <a:pPr marL="457200" lvl="0" indent="-307975" algn="l" rtl="0">
              <a:lnSpc>
                <a:spcPct val="115000"/>
              </a:lnSpc>
              <a:spcBef>
                <a:spcPts val="0"/>
              </a:spcBef>
              <a:spcAft>
                <a:spcPts val="0"/>
              </a:spcAft>
              <a:buSzPts val="1250"/>
              <a:buChar char="●"/>
            </a:pPr>
            <a:r>
              <a:rPr lang="es" sz="1250"/>
              <a:t>Linear feature extraction </a:t>
            </a:r>
            <a:endParaRPr sz="1250"/>
          </a:p>
          <a:p>
            <a:pPr marL="457200" lvl="0" indent="-307975" algn="l" rtl="0">
              <a:lnSpc>
                <a:spcPct val="115000"/>
              </a:lnSpc>
              <a:spcBef>
                <a:spcPts val="0"/>
              </a:spcBef>
              <a:spcAft>
                <a:spcPts val="0"/>
              </a:spcAft>
              <a:buSzPts val="1250"/>
              <a:buChar char="●"/>
            </a:pPr>
            <a:r>
              <a:rPr lang="es" sz="1250"/>
              <a:t>Linear mapping of the data to lower dimensional feature space</a:t>
            </a:r>
            <a:endParaRPr sz="1250"/>
          </a:p>
          <a:p>
            <a:pPr marL="457200" lvl="0" indent="-307975" algn="l" rtl="0">
              <a:lnSpc>
                <a:spcPct val="115000"/>
              </a:lnSpc>
              <a:spcBef>
                <a:spcPts val="0"/>
              </a:spcBef>
              <a:spcAft>
                <a:spcPts val="0"/>
              </a:spcAft>
              <a:buSzPts val="1250"/>
              <a:buChar char="●"/>
            </a:pPr>
            <a:r>
              <a:rPr lang="es" sz="1250"/>
              <a:t>Each new feature is independent of each other</a:t>
            </a:r>
            <a:endParaRPr sz="1250"/>
          </a:p>
        </p:txBody>
      </p:sp>
      <p:sp>
        <p:nvSpPr>
          <p:cNvPr id="237" name="Google Shape;237;p24"/>
          <p:cNvSpPr txBox="1">
            <a:spLocks noGrp="1"/>
          </p:cNvSpPr>
          <p:nvPr>
            <p:ph type="ctrTitle"/>
          </p:nvPr>
        </p:nvSpPr>
        <p:spPr>
          <a:xfrm>
            <a:off x="1583875" y="2254025"/>
            <a:ext cx="1653000" cy="192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3600">
                <a:solidFill>
                  <a:schemeClr val="accent1"/>
                </a:solidFill>
              </a:rPr>
              <a:t>PCA</a:t>
            </a:r>
            <a:endParaRPr sz="3600">
              <a:solidFill>
                <a:schemeClr val="accent1"/>
              </a:solidFill>
            </a:endParaRPr>
          </a:p>
        </p:txBody>
      </p:sp>
      <p:pic>
        <p:nvPicPr>
          <p:cNvPr id="238" name="Google Shape;238;p24"/>
          <p:cNvPicPr preferRelativeResize="0"/>
          <p:nvPr/>
        </p:nvPicPr>
        <p:blipFill rotWithShape="1">
          <a:blip r:embed="rId3">
            <a:alphaModFix/>
          </a:blip>
          <a:srcRect l="23553" t="8477" r="28093" b="12220"/>
          <a:stretch/>
        </p:blipFill>
        <p:spPr>
          <a:xfrm>
            <a:off x="3625173" y="1215831"/>
            <a:ext cx="1768339" cy="3522168"/>
          </a:xfrm>
          <a:prstGeom prst="rect">
            <a:avLst/>
          </a:prstGeom>
          <a:noFill/>
          <a:ln>
            <a:noFill/>
          </a:ln>
        </p:spPr>
      </p:pic>
    </p:spTree>
  </p:cSld>
  <p:clrMapOvr>
    <a:masterClrMapping/>
  </p:clrMapOvr>
</p:sld>
</file>

<file path=ppt/theme/theme1.xml><?xml version="1.0" encoding="utf-8"?>
<a:theme xmlns:a="http://schemas.openxmlformats.org/drawingml/2006/main" name="Fruits Marketing Campaign by Slidesgo">
  <a:themeElements>
    <a:clrScheme name="Simple Light">
      <a:dk1>
        <a:srgbClr val="5D2912"/>
      </a:dk1>
      <a:lt1>
        <a:srgbClr val="FFFFFF"/>
      </a:lt1>
      <a:dk2>
        <a:srgbClr val="595959"/>
      </a:dk2>
      <a:lt2>
        <a:srgbClr val="EEEEEE"/>
      </a:lt2>
      <a:accent1>
        <a:srgbClr val="F7E7C3"/>
      </a:accent1>
      <a:accent2>
        <a:srgbClr val="FC8C4F"/>
      </a:accent2>
      <a:accent3>
        <a:srgbClr val="E6555C"/>
      </a:accent3>
      <a:accent4>
        <a:srgbClr val="FFC80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1726</Words>
  <Application>Microsoft Office PowerPoint</Application>
  <PresentationFormat>On-screen Show (16:9)</PresentationFormat>
  <Paragraphs>211</Paragraphs>
  <Slides>23</Slides>
  <Notes>23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23</vt:i4>
      </vt:variant>
    </vt:vector>
  </HeadingPairs>
  <TitlesOfParts>
    <vt:vector size="31" baseType="lpstr">
      <vt:lpstr>Muli</vt:lpstr>
      <vt:lpstr>Fira Sans Extra Condensed</vt:lpstr>
      <vt:lpstr>Arial</vt:lpstr>
      <vt:lpstr>Amatic SC</vt:lpstr>
      <vt:lpstr>Merriweather</vt:lpstr>
      <vt:lpstr>Muli Regular</vt:lpstr>
      <vt:lpstr>Saira ExtraCondensed SemiBold</vt:lpstr>
      <vt:lpstr>Fruits Marketing Campaign by Slidesgo</vt:lpstr>
      <vt:lpstr>name that fruit! </vt:lpstr>
      <vt:lpstr>Agenda</vt:lpstr>
      <vt:lpstr>Business problem</vt:lpstr>
      <vt:lpstr>Data set Overview</vt:lpstr>
      <vt:lpstr>types of fruits</vt:lpstr>
      <vt:lpstr>types of fruits</vt:lpstr>
      <vt:lpstr>Dimensionality</vt:lpstr>
      <vt:lpstr>Dimensionality reduction</vt:lpstr>
      <vt:lpstr>PCA versus t-SNE</vt:lpstr>
      <vt:lpstr>PowerPoint Presentation</vt:lpstr>
      <vt:lpstr>PCA on Star Fruit</vt:lpstr>
      <vt:lpstr>PowerPoint Presentation</vt:lpstr>
      <vt:lpstr>PowerPoint Presentation</vt:lpstr>
      <vt:lpstr>PowerPoint Presentation</vt:lpstr>
      <vt:lpstr>PowerPoint Presentation</vt:lpstr>
      <vt:lpstr>Models tested</vt:lpstr>
      <vt:lpstr>KNN</vt:lpstr>
      <vt:lpstr>Decision Tree</vt:lpstr>
      <vt:lpstr>Random Forest</vt:lpstr>
      <vt:lpstr>CNN</vt:lpstr>
      <vt:lpstr>CNN Results</vt:lpstr>
      <vt:lpstr>Transfer Learning</vt:lpstr>
      <vt:lpstr>Conclusions / Next Steps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name that fruit! </dc:title>
  <cp:lastModifiedBy>Hannah Li</cp:lastModifiedBy>
  <cp:revision>1</cp:revision>
  <dcterms:modified xsi:type="dcterms:W3CDTF">2019-12-13T23:23:01Z</dcterms:modified>
</cp:coreProperties>
</file>